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</p:sldIdLst>
  <p:sldSz cy="5143500" cx="9144000"/>
  <p:notesSz cx="6858000" cy="9144000"/>
  <p:embeddedFontLst>
    <p:embeddedFont>
      <p:font typeface="Poppins"/>
      <p:regular r:id="rId10"/>
      <p:bold r:id="rId11"/>
      <p:italic r:id="rId12"/>
      <p:boldItalic r:id="rId13"/>
    </p:embeddedFont>
    <p:embeddedFont>
      <p:font typeface="Poppins Light"/>
      <p:regular r:id="rId14"/>
      <p:bold r:id="rId15"/>
      <p:italic r:id="rId16"/>
      <p:boldItalic r:id="rId17"/>
    </p:embeddedFont>
    <p:embeddedFont>
      <p:font typeface="Poppins Medium"/>
      <p:regular r:id="rId18"/>
      <p:bold r:id="rId19"/>
      <p:italic r:id="rId20"/>
      <p:boldItalic r:id="rId21"/>
    </p:embeddedFont>
    <p:embeddedFont>
      <p:font typeface="Poppins Black"/>
      <p:bold r:id="rId22"/>
      <p:boldItalic r:id="rId23"/>
    </p:embeddedFont>
    <p:embeddedFont>
      <p:font typeface="Poppins SemiBold"/>
      <p:regular r:id="rId24"/>
      <p:bold r:id="rId25"/>
      <p:italic r:id="rId26"/>
      <p:boldItalic r:id="rId27"/>
    </p:embeddedFont>
    <p:embeddedFont>
      <p:font typeface="Poppins ExtraLight"/>
      <p:regular r:id="rId28"/>
      <p:bold r:id="rId29"/>
      <p:italic r:id="rId30"/>
      <p:boldItalic r:id="rId31"/>
    </p:embeddedFont>
    <p:embeddedFont>
      <p:font typeface="Lexend Black"/>
      <p:bold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33" roundtripDataSignature="AMtx7mh1/kp9fdJLkKnfpnUsi0S/0v64g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D84B90A-315A-4914-AF1C-D526C8E8E2E2}">
  <a:tblStyle styleId="{FD84B90A-315A-4914-AF1C-D526C8E8E2E2}" styleName="Table_0">
    <a:wholeTbl>
      <a:tcTxStyle b="off" i="off">
        <a:font>
          <a:latin typeface="Poppins"/>
          <a:ea typeface="Poppins"/>
          <a:cs typeface="Poppins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PoppinsExtraLight-boldItalic.fntdata"/><Relationship Id="rId30" Type="http://schemas.openxmlformats.org/officeDocument/2006/relationships/font" Target="fonts/PoppinsExtraLight-italic.fntdata"/><Relationship Id="rId33" Type="http://customschemas.google.com/relationships/presentationmetadata" Target="metadata"/><Relationship Id="rId32" Type="http://schemas.openxmlformats.org/officeDocument/2006/relationships/font" Target="fonts/LexendBlack-bold.fntdata"/><Relationship Id="rId20" Type="http://schemas.openxmlformats.org/officeDocument/2006/relationships/font" Target="fonts/PoppinsMedium-italic.fntdata"/><Relationship Id="rId22" Type="http://schemas.openxmlformats.org/officeDocument/2006/relationships/font" Target="fonts/PoppinsBlack-bold.fntdata"/><Relationship Id="rId21" Type="http://schemas.openxmlformats.org/officeDocument/2006/relationships/font" Target="fonts/PoppinsMedium-boldItalic.fntdata"/><Relationship Id="rId24" Type="http://schemas.openxmlformats.org/officeDocument/2006/relationships/font" Target="fonts/PoppinsSemiBold-regular.fntdata"/><Relationship Id="rId23" Type="http://schemas.openxmlformats.org/officeDocument/2006/relationships/font" Target="fonts/PoppinsBlack-boldItalic.fntdata"/><Relationship Id="rId26" Type="http://schemas.openxmlformats.org/officeDocument/2006/relationships/font" Target="fonts/PoppinsSemiBold-italic.fntdata"/><Relationship Id="rId25" Type="http://schemas.openxmlformats.org/officeDocument/2006/relationships/font" Target="fonts/PoppinsSemiBold-bold.fntdata"/><Relationship Id="rId28" Type="http://schemas.openxmlformats.org/officeDocument/2006/relationships/font" Target="fonts/PoppinsExtraLight-regular.fntdata"/><Relationship Id="rId27" Type="http://schemas.openxmlformats.org/officeDocument/2006/relationships/font" Target="fonts/PoppinsSemiBold-boldItalic.fntdata"/><Relationship Id="rId29" Type="http://schemas.openxmlformats.org/officeDocument/2006/relationships/font" Target="fonts/PoppinsExtraLight-bold.fntdata"/><Relationship Id="rId11" Type="http://schemas.openxmlformats.org/officeDocument/2006/relationships/font" Target="fonts/Poppins-bold.fntdata"/><Relationship Id="rId10" Type="http://schemas.openxmlformats.org/officeDocument/2006/relationships/font" Target="fonts/Poppins-regular.fntdata"/><Relationship Id="rId13" Type="http://schemas.openxmlformats.org/officeDocument/2006/relationships/font" Target="fonts/Poppins-boldItalic.fntdata"/><Relationship Id="rId12" Type="http://schemas.openxmlformats.org/officeDocument/2006/relationships/font" Target="fonts/Poppins-italic.fntdata"/><Relationship Id="rId15" Type="http://schemas.openxmlformats.org/officeDocument/2006/relationships/font" Target="fonts/PoppinsLight-bold.fntdata"/><Relationship Id="rId14" Type="http://schemas.openxmlformats.org/officeDocument/2006/relationships/font" Target="fonts/PoppinsLight-regular.fntdata"/><Relationship Id="rId17" Type="http://schemas.openxmlformats.org/officeDocument/2006/relationships/font" Target="fonts/PoppinsLight-boldItalic.fntdata"/><Relationship Id="rId16" Type="http://schemas.openxmlformats.org/officeDocument/2006/relationships/font" Target="fonts/PoppinsLight-italic.fntdata"/><Relationship Id="rId19" Type="http://schemas.openxmlformats.org/officeDocument/2006/relationships/font" Target="fonts/PoppinsMedium-bold.fntdata"/><Relationship Id="rId18" Type="http://schemas.openxmlformats.org/officeDocument/2006/relationships/font" Target="fonts/PoppinsMedium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76" name="Google Shape;676;p1:notes"/>
          <p:cNvSpPr/>
          <p:nvPr>
            <p:ph idx="2" type="sldImg"/>
          </p:nvPr>
        </p:nvSpPr>
        <p:spPr>
          <a:xfrm>
            <a:off x="615652" y="685800"/>
            <a:ext cx="5627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87" name="Google Shape;687;p2:notes"/>
          <p:cNvSpPr/>
          <p:nvPr>
            <p:ph idx="2" type="sldImg"/>
          </p:nvPr>
        </p:nvSpPr>
        <p:spPr>
          <a:xfrm>
            <a:off x="615652" y="685800"/>
            <a:ext cx="5627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3:notes"/>
          <p:cNvSpPr txBox="1"/>
          <p:nvPr>
            <p:ph idx="1" type="body"/>
          </p:nvPr>
        </p:nvSpPr>
        <p:spPr>
          <a:xfrm>
            <a:off x="685583" y="4400004"/>
            <a:ext cx="5486700" cy="36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22700" lIns="45425" spcFirstLastPara="1" rIns="45425" wrap="square" tIns="22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r>
              <a:t/>
            </a:r>
            <a:endParaRPr/>
          </a:p>
        </p:txBody>
      </p:sp>
      <p:sp>
        <p:nvSpPr>
          <p:cNvPr id="701" name="Google Shape;701;p3:notes"/>
          <p:cNvSpPr/>
          <p:nvPr>
            <p:ph idx="2" type="sldImg"/>
          </p:nvPr>
        </p:nvSpPr>
        <p:spPr>
          <a:xfrm>
            <a:off x="2271740" y="1143642"/>
            <a:ext cx="2314500" cy="308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0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6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4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6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5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5"/>
          <p:cNvSpPr txBox="1"/>
          <p:nvPr>
            <p:ph type="title"/>
          </p:nvPr>
        </p:nvSpPr>
        <p:spPr>
          <a:xfrm>
            <a:off x="628650" y="27384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9550" lIns="79125" spcFirstLastPara="1" rIns="79125" wrap="square" tIns="3955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2" name="Google Shape;12;p5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9550" lIns="79125" spcFirstLastPara="1" rIns="79125" wrap="square" tIns="39550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1pPr>
            <a:lvl2pPr indent="-3302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2pPr>
            <a:lvl3pPr indent="-3302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3pPr>
            <a:lvl4pPr indent="-3302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4pPr>
            <a:lvl5pPr indent="-3302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5pPr>
            <a:lvl6pPr indent="-3302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9pPr>
          </a:lstStyle>
          <a:p/>
        </p:txBody>
      </p:sp>
      <p:sp>
        <p:nvSpPr>
          <p:cNvPr id="13" name="Google Shape;13;p5"/>
          <p:cNvSpPr txBox="1"/>
          <p:nvPr>
            <p:ph idx="10" type="dt"/>
          </p:nvPr>
        </p:nvSpPr>
        <p:spPr>
          <a:xfrm>
            <a:off x="6286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9550" lIns="79125" spcFirstLastPara="1" rIns="79125" wrap="square" tIns="395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5"/>
          <p:cNvSpPr txBox="1"/>
          <p:nvPr>
            <p:ph idx="11" type="ftr"/>
          </p:nvPr>
        </p:nvSpPr>
        <p:spPr>
          <a:xfrm>
            <a:off x="3028950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9550" lIns="79125" spcFirstLastPara="1" rIns="79125" wrap="square" tIns="395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5" name="Google Shape;15;p5"/>
          <p:cNvSpPr txBox="1"/>
          <p:nvPr>
            <p:ph idx="12" type="sldNum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9550" lIns="79125" spcFirstLastPara="1" rIns="79125" wrap="square" tIns="39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Slide 3">
  <p:cSld name="Closing Slide 3">
    <p:bg>
      <p:bgPr>
        <a:solidFill>
          <a:schemeClr val="dk1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>
            <p:ph type="ctrTitle"/>
          </p:nvPr>
        </p:nvSpPr>
        <p:spPr>
          <a:xfrm>
            <a:off x="366371" y="1593686"/>
            <a:ext cx="8418300" cy="151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400"/>
              <a:buFont typeface="Poppins SemiBold"/>
              <a:buNone/>
              <a:defRPr sz="54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68" name="Google Shape;68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4"/>
          <p:cNvSpPr txBox="1"/>
          <p:nvPr>
            <p:ph idx="11" type="ftr"/>
          </p:nvPr>
        </p:nvSpPr>
        <p:spPr>
          <a:xfrm>
            <a:off x="606882" y="4768289"/>
            <a:ext cx="39651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F2F2F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14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phic Title Slide 1">
  <p:cSld name="Graphic Title Slide 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ctrTitle"/>
          </p:nvPr>
        </p:nvSpPr>
        <p:spPr>
          <a:xfrm>
            <a:off x="366371" y="1622989"/>
            <a:ext cx="8418300" cy="126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Poppins SemiBold"/>
              <a:buNone/>
              <a:defRPr sz="45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5"/>
          <p:cNvSpPr txBox="1"/>
          <p:nvPr>
            <p:ph idx="1" type="body"/>
          </p:nvPr>
        </p:nvSpPr>
        <p:spPr>
          <a:xfrm>
            <a:off x="366372" y="314306"/>
            <a:ext cx="3935700" cy="2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E7DEF8"/>
              </a:buClr>
              <a:buSzPts val="1100"/>
              <a:buFont typeface="Poppins SemiBold"/>
              <a:buNone/>
              <a:defRPr b="1" i="0" sz="1500">
                <a:solidFill>
                  <a:srgbClr val="E7DEF8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74" name="Google Shape;7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6372" y="4441216"/>
            <a:ext cx="1174538" cy="345096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>
            <p:ph idx="2" type="body"/>
          </p:nvPr>
        </p:nvSpPr>
        <p:spPr>
          <a:xfrm>
            <a:off x="366372" y="3917820"/>
            <a:ext cx="42057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7DEF8"/>
              </a:buClr>
              <a:buSzPts val="800"/>
              <a:buFont typeface="Poppins"/>
              <a:buNone/>
              <a:defRPr sz="1100">
                <a:solidFill>
                  <a:srgbClr val="E7DEF8"/>
                </a:solidFill>
              </a:defRPr>
            </a:lvl1pPr>
            <a:lvl2pPr indent="-323850" lvl="1" marL="9144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3">
  <p:cSld name="Title Slide 3">
    <p:bg>
      <p:bgPr>
        <a:solidFill>
          <a:schemeClr val="lt1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ctrTitle"/>
          </p:nvPr>
        </p:nvSpPr>
        <p:spPr>
          <a:xfrm>
            <a:off x="366372" y="859745"/>
            <a:ext cx="3881700" cy="10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66372" y="314306"/>
            <a:ext cx="4205700" cy="2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oppins SemiBold"/>
              <a:buNone/>
              <a:defRPr b="1" i="0" sz="15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9" name="Google Shape;79;p16"/>
          <p:cNvSpPr txBox="1"/>
          <p:nvPr>
            <p:ph idx="2" type="body"/>
          </p:nvPr>
        </p:nvSpPr>
        <p:spPr>
          <a:xfrm>
            <a:off x="366372" y="3917820"/>
            <a:ext cx="42057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"/>
              <a:buNone/>
              <a:defRPr sz="1100"/>
            </a:lvl1pPr>
            <a:lvl2pPr indent="-323850" lvl="1" marL="9144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80" name="Google Shape;80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6372" y="4441216"/>
            <a:ext cx="1174538" cy="345096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/>
          <p:cNvSpPr/>
          <p:nvPr>
            <p:ph idx="3" type="pic"/>
          </p:nvPr>
        </p:nvSpPr>
        <p:spPr>
          <a:xfrm>
            <a:off x="4583437" y="0"/>
            <a:ext cx="45606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(Dark) 2">
  <p:cSld name="Title Slide (Dark) 2">
    <p:bg>
      <p:bgPr>
        <a:solidFill>
          <a:schemeClr val="dk1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ctrTitle"/>
          </p:nvPr>
        </p:nvSpPr>
        <p:spPr>
          <a:xfrm>
            <a:off x="366372" y="859745"/>
            <a:ext cx="4205700" cy="10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 SemiBold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366372" y="314306"/>
            <a:ext cx="4205700" cy="2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Poppins SemiBold"/>
              <a:buNone/>
              <a:defRPr b="1" i="0" sz="15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85" name="Google Shape;85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6372" y="4441216"/>
            <a:ext cx="1174538" cy="345096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/>
          <p:nvPr>
            <p:ph idx="2" type="pic"/>
          </p:nvPr>
        </p:nvSpPr>
        <p:spPr>
          <a:xfrm>
            <a:off x="5166121" y="0"/>
            <a:ext cx="39777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87" name="Google Shape;87;p17"/>
          <p:cNvSpPr txBox="1"/>
          <p:nvPr>
            <p:ph idx="3" type="body"/>
          </p:nvPr>
        </p:nvSpPr>
        <p:spPr>
          <a:xfrm>
            <a:off x="366372" y="3917820"/>
            <a:ext cx="42057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Poppins"/>
              <a:buNone/>
              <a:defRPr sz="1100">
                <a:solidFill>
                  <a:schemeClr val="accent2"/>
                </a:solidFill>
              </a:defRPr>
            </a:lvl1pPr>
            <a:lvl2pPr indent="-323850" lvl="1" marL="9144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Divider">
  <p:cSld name="Section Divider">
    <p:bg>
      <p:bgPr>
        <a:solidFill>
          <a:schemeClr val="dk1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idx="1" type="body"/>
          </p:nvPr>
        </p:nvSpPr>
        <p:spPr>
          <a:xfrm>
            <a:off x="367699" y="317105"/>
            <a:ext cx="1620300" cy="9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500"/>
              <a:buFont typeface="Poppins ExtraLight"/>
              <a:buNone/>
              <a:defRPr b="0" i="0" sz="6000">
                <a:solidFill>
                  <a:schemeClr val="accent2"/>
                </a:solidFill>
                <a:latin typeface="Poppins ExtraLight"/>
                <a:ea typeface="Poppins ExtraLight"/>
                <a:cs typeface="Poppins ExtraLight"/>
                <a:sym typeface="Poppins ExtraLight"/>
              </a:defRPr>
            </a:lvl1pPr>
            <a:lvl2pPr indent="-323850" lvl="1" marL="9144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0" name="Google Shape;90;p18"/>
          <p:cNvSpPr txBox="1"/>
          <p:nvPr>
            <p:ph type="ctrTitle"/>
          </p:nvPr>
        </p:nvSpPr>
        <p:spPr>
          <a:xfrm>
            <a:off x="367699" y="2283498"/>
            <a:ext cx="7608000" cy="57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Poppins SemiBold"/>
              <a:buNone/>
              <a:defRPr sz="41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1" name="Google Shape;91;p18"/>
          <p:cNvSpPr txBox="1"/>
          <p:nvPr>
            <p:ph idx="11" type="ftr"/>
          </p:nvPr>
        </p:nvSpPr>
        <p:spPr>
          <a:xfrm>
            <a:off x="606882" y="4768289"/>
            <a:ext cx="39651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F2F2F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18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3" name="Google Shape;93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8"/>
          <p:cNvSpPr txBox="1"/>
          <p:nvPr>
            <p:ph idx="2" type="body"/>
          </p:nvPr>
        </p:nvSpPr>
        <p:spPr>
          <a:xfrm>
            <a:off x="367699" y="2949792"/>
            <a:ext cx="4193100" cy="2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oppins"/>
              <a:buNone/>
              <a:defRPr b="0" i="0"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+ Image">
  <p:cSld name="Divider + Image">
    <p:bg>
      <p:bgPr>
        <a:solidFill>
          <a:schemeClr val="lt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ctrTitle"/>
          </p:nvPr>
        </p:nvSpPr>
        <p:spPr>
          <a:xfrm>
            <a:off x="4572000" y="3011233"/>
            <a:ext cx="4193100" cy="926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Poppins SemiBold"/>
              <a:buNone/>
              <a:defRPr sz="33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4591390" y="4083918"/>
            <a:ext cx="4193100" cy="2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None/>
              <a:defRPr b="0" i="0"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8" name="Google Shape;98;p19"/>
          <p:cNvSpPr txBox="1"/>
          <p:nvPr>
            <p:ph idx="2" type="body"/>
          </p:nvPr>
        </p:nvSpPr>
        <p:spPr>
          <a:xfrm>
            <a:off x="4572000" y="307132"/>
            <a:ext cx="1620300" cy="9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oppins ExtraLight"/>
              <a:buNone/>
              <a:defRPr b="0" i="0" sz="6000">
                <a:latin typeface="Poppins ExtraLight"/>
                <a:ea typeface="Poppins ExtraLight"/>
                <a:cs typeface="Poppins ExtraLight"/>
                <a:sym typeface="Poppins ExtraLight"/>
              </a:defRPr>
            </a:lvl1pPr>
            <a:lvl2pPr indent="-323850" lvl="1" marL="9144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9" name="Google Shape;99;p19"/>
          <p:cNvSpPr/>
          <p:nvPr>
            <p:ph idx="3" type="pic"/>
          </p:nvPr>
        </p:nvSpPr>
        <p:spPr>
          <a:xfrm>
            <a:off x="0" y="0"/>
            <a:ext cx="4140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00" name="Google Shape;100;p19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1" name="Google Shape;101;p19"/>
          <p:cNvSpPr txBox="1"/>
          <p:nvPr>
            <p:ph idx="4" type="body"/>
          </p:nvPr>
        </p:nvSpPr>
        <p:spPr>
          <a:xfrm>
            <a:off x="359569" y="4750594"/>
            <a:ext cx="140400" cy="1404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/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s + Image">
  <p:cSld name="Contents + Image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title"/>
          </p:nvPr>
        </p:nvSpPr>
        <p:spPr>
          <a:xfrm>
            <a:off x="364098" y="307182"/>
            <a:ext cx="42075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20"/>
          <p:cNvSpPr txBox="1"/>
          <p:nvPr>
            <p:ph idx="11" type="ftr"/>
          </p:nvPr>
        </p:nvSpPr>
        <p:spPr>
          <a:xfrm>
            <a:off x="606882" y="4768289"/>
            <a:ext cx="39651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20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6" name="Google Shape;106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0"/>
          <p:cNvSpPr txBox="1"/>
          <p:nvPr>
            <p:ph idx="1" type="body"/>
          </p:nvPr>
        </p:nvSpPr>
        <p:spPr>
          <a:xfrm>
            <a:off x="364098" y="735546"/>
            <a:ext cx="4207500" cy="1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3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8" name="Google Shape;108;p20"/>
          <p:cNvSpPr txBox="1"/>
          <p:nvPr>
            <p:ph idx="2" type="body"/>
          </p:nvPr>
        </p:nvSpPr>
        <p:spPr>
          <a:xfrm>
            <a:off x="368257" y="1221600"/>
            <a:ext cx="3679800" cy="30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11150" lvl="0" marL="457200" marR="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oppins"/>
              <a:buAutoNum type="arabicPeriod"/>
              <a:defRPr b="0" i="0" sz="130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11150" lvl="1" marL="9144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b="0" i="0" sz="1200"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-3048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indent="-2921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4pPr>
            <a:lvl5pPr indent="-2921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9" name="Google Shape;109;p20"/>
          <p:cNvSpPr txBox="1"/>
          <p:nvPr>
            <p:ph idx="3" type="body"/>
          </p:nvPr>
        </p:nvSpPr>
        <p:spPr>
          <a:xfrm>
            <a:off x="4047887" y="1221599"/>
            <a:ext cx="523800" cy="30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algn="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Poppins Medium"/>
              <a:buNone/>
              <a:defRPr b="0" i="0" sz="13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11150" lvl="1" marL="9144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lt2"/>
              </a:buClr>
              <a:buSzPts val="1300"/>
              <a:buChar char="•"/>
              <a:defRPr/>
            </a:lvl2pPr>
            <a:lvl3pPr indent="-3048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Char char="•"/>
              <a:defRPr/>
            </a:lvl3pPr>
            <a:lvl4pPr indent="-2921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•"/>
              <a:defRPr/>
            </a:lvl4pPr>
            <a:lvl5pPr indent="-2921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0" name="Google Shape;110;p20"/>
          <p:cNvSpPr/>
          <p:nvPr>
            <p:ph idx="4" type="pic"/>
          </p:nvPr>
        </p:nvSpPr>
        <p:spPr>
          <a:xfrm>
            <a:off x="4899809" y="1"/>
            <a:ext cx="4244100" cy="5143500"/>
          </a:xfrm>
          <a:prstGeom prst="roundRect">
            <a:avLst>
              <a:gd fmla="val 0" name="adj"/>
            </a:avLst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Contents ">
  <p:cSld name="Section Contents 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>
            <p:ph type="title"/>
          </p:nvPr>
        </p:nvSpPr>
        <p:spPr>
          <a:xfrm>
            <a:off x="364098" y="307182"/>
            <a:ext cx="84192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3" name="Google Shape;113;p21"/>
          <p:cNvSpPr txBox="1"/>
          <p:nvPr>
            <p:ph idx="11" type="ftr"/>
          </p:nvPr>
        </p:nvSpPr>
        <p:spPr>
          <a:xfrm>
            <a:off x="606882" y="4768289"/>
            <a:ext cx="39651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4" name="Google Shape;114;p21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5" name="Google Shape;115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1"/>
          <p:cNvSpPr txBox="1"/>
          <p:nvPr>
            <p:ph idx="1" type="body"/>
          </p:nvPr>
        </p:nvSpPr>
        <p:spPr>
          <a:xfrm>
            <a:off x="359569" y="1167594"/>
            <a:ext cx="8424900" cy="29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500"/>
              <a:buFont typeface="Arial"/>
              <a:buNone/>
              <a:defRPr b="1" i="0" sz="1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indent="-323850" lvl="2" marL="1371600" algn="l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2921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7" name="Google Shape;117;p21"/>
          <p:cNvSpPr txBox="1"/>
          <p:nvPr>
            <p:ph idx="2" type="body"/>
          </p:nvPr>
        </p:nvSpPr>
        <p:spPr>
          <a:xfrm>
            <a:off x="364098" y="735546"/>
            <a:ext cx="5469900" cy="1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3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+ Image">
  <p:cSld name="Agenda + Image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/>
          <p:nvPr>
            <p:ph type="title"/>
          </p:nvPr>
        </p:nvSpPr>
        <p:spPr>
          <a:xfrm>
            <a:off x="364098" y="307182"/>
            <a:ext cx="54693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0" name="Google Shape;120;p22"/>
          <p:cNvSpPr txBox="1"/>
          <p:nvPr>
            <p:ph idx="1" type="body"/>
          </p:nvPr>
        </p:nvSpPr>
        <p:spPr>
          <a:xfrm>
            <a:off x="364098" y="735546"/>
            <a:ext cx="5469900" cy="1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3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1" name="Google Shape;121;p22"/>
          <p:cNvSpPr/>
          <p:nvPr>
            <p:ph idx="2" type="pic"/>
          </p:nvPr>
        </p:nvSpPr>
        <p:spPr>
          <a:xfrm>
            <a:off x="6176963" y="308016"/>
            <a:ext cx="2603100" cy="4208100"/>
          </a:xfrm>
          <a:prstGeom prst="roundRect">
            <a:avLst>
              <a:gd fmla="val 2764" name="adj"/>
            </a:avLst>
          </a:prstGeom>
          <a:solidFill>
            <a:schemeClr val="lt2"/>
          </a:solidFill>
          <a:ln>
            <a:noFill/>
          </a:ln>
        </p:spPr>
      </p:sp>
      <p:sp>
        <p:nvSpPr>
          <p:cNvPr id="122" name="Google Shape;122;p22"/>
          <p:cNvSpPr txBox="1"/>
          <p:nvPr>
            <p:ph idx="11" type="ftr"/>
          </p:nvPr>
        </p:nvSpPr>
        <p:spPr>
          <a:xfrm>
            <a:off x="606882" y="4768289"/>
            <a:ext cx="39651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22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4" name="Google Shape;124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2"/>
          <p:cNvSpPr txBox="1"/>
          <p:nvPr>
            <p:ph idx="3" type="body"/>
          </p:nvPr>
        </p:nvSpPr>
        <p:spPr>
          <a:xfrm>
            <a:off x="359568" y="1167594"/>
            <a:ext cx="5474400" cy="33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23850" lvl="0" marL="4572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Poppins"/>
              <a:buAutoNum type="arabicPeriod"/>
              <a:defRPr b="0" i="0" sz="150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500"/>
              <a:buChar char="•"/>
              <a:defRPr b="0" i="0" sz="1400"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3891">
          <p15:clr>
            <a:srgbClr val="FBAE40"/>
          </p15:clr>
        </p15:guide>
        <p15:guide id="2" pos="3675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d Agenda">
  <p:cSld name="Timed Agenda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 txBox="1"/>
          <p:nvPr>
            <p:ph type="title"/>
          </p:nvPr>
        </p:nvSpPr>
        <p:spPr>
          <a:xfrm>
            <a:off x="364098" y="307182"/>
            <a:ext cx="84192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8" name="Google Shape;128;p23"/>
          <p:cNvSpPr txBox="1"/>
          <p:nvPr>
            <p:ph idx="11" type="ftr"/>
          </p:nvPr>
        </p:nvSpPr>
        <p:spPr>
          <a:xfrm>
            <a:off x="606882" y="4768289"/>
            <a:ext cx="39651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9" name="Google Shape;129;p23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0" name="Google Shape;130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3"/>
          <p:cNvSpPr txBox="1"/>
          <p:nvPr>
            <p:ph idx="1" type="body"/>
          </p:nvPr>
        </p:nvSpPr>
        <p:spPr>
          <a:xfrm>
            <a:off x="369524" y="1221600"/>
            <a:ext cx="8415000" cy="28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3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228600" lvl="1" marL="9144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400"/>
              <a:buFont typeface="Arial"/>
              <a:buNone/>
              <a:defRPr b="0" i="0" sz="13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indent="-323850" lvl="2" marL="1371600" algn="l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2921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2" name="Google Shape;132;p23"/>
          <p:cNvSpPr txBox="1"/>
          <p:nvPr>
            <p:ph idx="2" type="body"/>
          </p:nvPr>
        </p:nvSpPr>
        <p:spPr>
          <a:xfrm>
            <a:off x="364098" y="735546"/>
            <a:ext cx="5469900" cy="1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3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phic Title Slide 2">
  <p:cSld name="Graphic Title Slide 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6"/>
          <p:cNvSpPr txBox="1"/>
          <p:nvPr>
            <p:ph idx="1" type="body"/>
          </p:nvPr>
        </p:nvSpPr>
        <p:spPr>
          <a:xfrm>
            <a:off x="366372" y="314306"/>
            <a:ext cx="3935700" cy="2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D0ECFE"/>
              </a:buClr>
              <a:buSzPts val="1100"/>
              <a:buFont typeface="Poppins SemiBold"/>
              <a:buNone/>
              <a:defRPr b="1" i="0" sz="1500">
                <a:solidFill>
                  <a:srgbClr val="D0ECFE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8" name="Google Shape;1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6372" y="4441216"/>
            <a:ext cx="1174538" cy="34509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6"/>
          <p:cNvSpPr txBox="1"/>
          <p:nvPr>
            <p:ph idx="2" type="body"/>
          </p:nvPr>
        </p:nvSpPr>
        <p:spPr>
          <a:xfrm>
            <a:off x="366372" y="3917820"/>
            <a:ext cx="42057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0ECFE"/>
              </a:buClr>
              <a:buSzPts val="800"/>
              <a:buFont typeface="Poppins"/>
              <a:buNone/>
              <a:defRPr sz="1100">
                <a:solidFill>
                  <a:srgbClr val="D0ECFE"/>
                </a:solidFill>
              </a:defRPr>
            </a:lvl1pPr>
            <a:lvl2pPr indent="-323850" lvl="1" marL="9144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" name="Google Shape;20;p6"/>
          <p:cNvSpPr txBox="1"/>
          <p:nvPr>
            <p:ph type="ctrTitle"/>
          </p:nvPr>
        </p:nvSpPr>
        <p:spPr>
          <a:xfrm>
            <a:off x="366371" y="1622989"/>
            <a:ext cx="8418300" cy="126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Poppins SemiBold"/>
              <a:buNone/>
              <a:defRPr sz="45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shots x4">
  <p:cSld name="Headshots x4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/>
          <p:nvPr>
            <p:ph type="title"/>
          </p:nvPr>
        </p:nvSpPr>
        <p:spPr>
          <a:xfrm>
            <a:off x="364098" y="307182"/>
            <a:ext cx="84192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5" name="Google Shape;135;p24"/>
          <p:cNvSpPr txBox="1"/>
          <p:nvPr>
            <p:ph idx="11" type="ftr"/>
          </p:nvPr>
        </p:nvSpPr>
        <p:spPr>
          <a:xfrm>
            <a:off x="606882" y="4768289"/>
            <a:ext cx="39651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6" name="Google Shape;136;p24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7" name="Google Shape;137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4"/>
          <p:cNvSpPr/>
          <p:nvPr>
            <p:ph idx="2" type="pic"/>
          </p:nvPr>
        </p:nvSpPr>
        <p:spPr>
          <a:xfrm>
            <a:off x="4586478" y="1208707"/>
            <a:ext cx="1191300" cy="1170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39" name="Google Shape;139;p24"/>
          <p:cNvSpPr/>
          <p:nvPr>
            <p:ph idx="3" type="pic"/>
          </p:nvPr>
        </p:nvSpPr>
        <p:spPr>
          <a:xfrm>
            <a:off x="4586478" y="2817074"/>
            <a:ext cx="1191300" cy="1170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40" name="Google Shape;140;p24"/>
          <p:cNvSpPr txBox="1"/>
          <p:nvPr>
            <p:ph idx="1" type="body"/>
          </p:nvPr>
        </p:nvSpPr>
        <p:spPr>
          <a:xfrm>
            <a:off x="1755152" y="1503667"/>
            <a:ext cx="24318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1" i="0" sz="1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900"/>
            </a:lvl2pPr>
            <a:lvl3pPr indent="-228600" lvl="2" marL="1371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Poppins"/>
              <a:buNone/>
              <a:defRPr sz="900">
                <a:solidFill>
                  <a:schemeClr val="accent1"/>
                </a:solidFill>
              </a:defRPr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2921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1" name="Google Shape;141;p24"/>
          <p:cNvSpPr/>
          <p:nvPr>
            <p:ph idx="4" type="pic"/>
          </p:nvPr>
        </p:nvSpPr>
        <p:spPr>
          <a:xfrm>
            <a:off x="359569" y="1208707"/>
            <a:ext cx="1191300" cy="1170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42" name="Google Shape;142;p24"/>
          <p:cNvSpPr/>
          <p:nvPr>
            <p:ph idx="5" type="pic"/>
          </p:nvPr>
        </p:nvSpPr>
        <p:spPr>
          <a:xfrm>
            <a:off x="359569" y="2817074"/>
            <a:ext cx="1191300" cy="1170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43" name="Google Shape;143;p24"/>
          <p:cNvSpPr txBox="1"/>
          <p:nvPr>
            <p:ph idx="6" type="body"/>
          </p:nvPr>
        </p:nvSpPr>
        <p:spPr>
          <a:xfrm>
            <a:off x="5982061" y="1503667"/>
            <a:ext cx="24318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1" i="0" sz="1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900"/>
            </a:lvl2pPr>
            <a:lvl3pPr indent="-228600" lvl="2" marL="1371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Poppins"/>
              <a:buNone/>
              <a:defRPr sz="900">
                <a:solidFill>
                  <a:schemeClr val="accent1"/>
                </a:solidFill>
              </a:defRPr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2921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4" name="Google Shape;144;p24"/>
          <p:cNvSpPr txBox="1"/>
          <p:nvPr>
            <p:ph idx="7" type="body"/>
          </p:nvPr>
        </p:nvSpPr>
        <p:spPr>
          <a:xfrm>
            <a:off x="1755152" y="3123126"/>
            <a:ext cx="24318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1" i="0" sz="1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900"/>
            </a:lvl2pPr>
            <a:lvl3pPr indent="-228600" lvl="2" marL="1371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Poppins"/>
              <a:buNone/>
              <a:defRPr sz="900">
                <a:solidFill>
                  <a:schemeClr val="accent1"/>
                </a:solidFill>
              </a:defRPr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2921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5" name="Google Shape;145;p24"/>
          <p:cNvSpPr txBox="1"/>
          <p:nvPr>
            <p:ph idx="8" type="body"/>
          </p:nvPr>
        </p:nvSpPr>
        <p:spPr>
          <a:xfrm>
            <a:off x="5982061" y="3123126"/>
            <a:ext cx="24318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1" i="0" sz="1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900"/>
            </a:lvl2pPr>
            <a:lvl3pPr indent="-228600" lvl="2" marL="1371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Poppins"/>
              <a:buNone/>
              <a:defRPr sz="900">
                <a:solidFill>
                  <a:schemeClr val="accent1"/>
                </a:solidFill>
              </a:defRPr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2921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shots x9">
  <p:cSld name="Headshots x9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"/>
          <p:cNvSpPr txBox="1"/>
          <p:nvPr>
            <p:ph type="title"/>
          </p:nvPr>
        </p:nvSpPr>
        <p:spPr>
          <a:xfrm>
            <a:off x="364098" y="307182"/>
            <a:ext cx="84192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8" name="Google Shape;148;p25"/>
          <p:cNvSpPr txBox="1"/>
          <p:nvPr>
            <p:ph idx="11" type="ftr"/>
          </p:nvPr>
        </p:nvSpPr>
        <p:spPr>
          <a:xfrm>
            <a:off x="606882" y="4768289"/>
            <a:ext cx="39651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9" name="Google Shape;149;p25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50" name="Google Shape;150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5"/>
          <p:cNvSpPr txBox="1"/>
          <p:nvPr>
            <p:ph idx="1" type="body"/>
          </p:nvPr>
        </p:nvSpPr>
        <p:spPr>
          <a:xfrm>
            <a:off x="1277634" y="1167594"/>
            <a:ext cx="16203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1" i="0" sz="11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800"/>
            </a:lvl2pPr>
            <a:lvl3pPr indent="-228600" lvl="2" marL="1371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900"/>
              <a:buFont typeface="Poppins"/>
              <a:buNone/>
              <a:defRPr sz="800">
                <a:solidFill>
                  <a:schemeClr val="accent1"/>
                </a:solidFill>
              </a:defRPr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2921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2" name="Google Shape;152;p25"/>
          <p:cNvSpPr/>
          <p:nvPr>
            <p:ph idx="2" type="pic"/>
          </p:nvPr>
        </p:nvSpPr>
        <p:spPr>
          <a:xfrm>
            <a:off x="362911" y="1031425"/>
            <a:ext cx="797100" cy="782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53" name="Google Shape;153;p25"/>
          <p:cNvSpPr txBox="1"/>
          <p:nvPr>
            <p:ph idx="3" type="body"/>
          </p:nvPr>
        </p:nvSpPr>
        <p:spPr>
          <a:xfrm>
            <a:off x="4217381" y="1167594"/>
            <a:ext cx="16203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1" i="0" sz="11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800"/>
            </a:lvl2pPr>
            <a:lvl3pPr indent="-228600" lvl="2" marL="1371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900"/>
              <a:buFont typeface="Poppins"/>
              <a:buNone/>
              <a:defRPr sz="800">
                <a:solidFill>
                  <a:schemeClr val="accent1"/>
                </a:solidFill>
              </a:defRPr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2921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4" name="Google Shape;154;p25"/>
          <p:cNvSpPr/>
          <p:nvPr>
            <p:ph idx="4" type="pic"/>
          </p:nvPr>
        </p:nvSpPr>
        <p:spPr>
          <a:xfrm>
            <a:off x="3302657" y="1031425"/>
            <a:ext cx="797100" cy="782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55" name="Google Shape;155;p25"/>
          <p:cNvSpPr txBox="1"/>
          <p:nvPr>
            <p:ph idx="5" type="body"/>
          </p:nvPr>
        </p:nvSpPr>
        <p:spPr>
          <a:xfrm>
            <a:off x="7157127" y="1167594"/>
            <a:ext cx="16203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1" i="0" sz="11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800"/>
            </a:lvl2pPr>
            <a:lvl3pPr indent="-228600" lvl="2" marL="1371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900"/>
              <a:buFont typeface="Poppins"/>
              <a:buNone/>
              <a:defRPr sz="800">
                <a:solidFill>
                  <a:schemeClr val="accent1"/>
                </a:solidFill>
              </a:defRPr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2921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6" name="Google Shape;156;p25"/>
          <p:cNvSpPr/>
          <p:nvPr>
            <p:ph idx="6" type="pic"/>
          </p:nvPr>
        </p:nvSpPr>
        <p:spPr>
          <a:xfrm>
            <a:off x="6242404" y="1031425"/>
            <a:ext cx="797100" cy="782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57" name="Google Shape;157;p25"/>
          <p:cNvSpPr txBox="1"/>
          <p:nvPr>
            <p:ph idx="7" type="body"/>
          </p:nvPr>
        </p:nvSpPr>
        <p:spPr>
          <a:xfrm>
            <a:off x="1277634" y="2333994"/>
            <a:ext cx="16203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1" i="0" sz="11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800"/>
            </a:lvl2pPr>
            <a:lvl3pPr indent="-228600" lvl="2" marL="1371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900"/>
              <a:buFont typeface="Poppins"/>
              <a:buNone/>
              <a:defRPr sz="800">
                <a:solidFill>
                  <a:schemeClr val="accent1"/>
                </a:solidFill>
              </a:defRPr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2921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8" name="Google Shape;158;p25"/>
          <p:cNvSpPr/>
          <p:nvPr>
            <p:ph idx="8" type="pic"/>
          </p:nvPr>
        </p:nvSpPr>
        <p:spPr>
          <a:xfrm>
            <a:off x="362911" y="2197826"/>
            <a:ext cx="797100" cy="782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59" name="Google Shape;159;p25"/>
          <p:cNvSpPr txBox="1"/>
          <p:nvPr>
            <p:ph idx="9" type="body"/>
          </p:nvPr>
        </p:nvSpPr>
        <p:spPr>
          <a:xfrm>
            <a:off x="4217381" y="2333994"/>
            <a:ext cx="16203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1" i="0" sz="11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800"/>
            </a:lvl2pPr>
            <a:lvl3pPr indent="-228600" lvl="2" marL="1371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900"/>
              <a:buFont typeface="Poppins"/>
              <a:buNone/>
              <a:defRPr sz="800">
                <a:solidFill>
                  <a:schemeClr val="accent1"/>
                </a:solidFill>
              </a:defRPr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2921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0" name="Google Shape;160;p25"/>
          <p:cNvSpPr/>
          <p:nvPr>
            <p:ph idx="13" type="pic"/>
          </p:nvPr>
        </p:nvSpPr>
        <p:spPr>
          <a:xfrm>
            <a:off x="3302657" y="2197826"/>
            <a:ext cx="797100" cy="782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61" name="Google Shape;161;p25"/>
          <p:cNvSpPr txBox="1"/>
          <p:nvPr>
            <p:ph idx="14" type="body"/>
          </p:nvPr>
        </p:nvSpPr>
        <p:spPr>
          <a:xfrm>
            <a:off x="7157127" y="2333994"/>
            <a:ext cx="16203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1" i="0" sz="11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800"/>
            </a:lvl2pPr>
            <a:lvl3pPr indent="-228600" lvl="2" marL="1371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900"/>
              <a:buFont typeface="Poppins"/>
              <a:buNone/>
              <a:defRPr sz="800">
                <a:solidFill>
                  <a:schemeClr val="accent1"/>
                </a:solidFill>
              </a:defRPr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2921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2" name="Google Shape;162;p25"/>
          <p:cNvSpPr/>
          <p:nvPr>
            <p:ph idx="15" type="pic"/>
          </p:nvPr>
        </p:nvSpPr>
        <p:spPr>
          <a:xfrm>
            <a:off x="6242404" y="2197826"/>
            <a:ext cx="797100" cy="782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63" name="Google Shape;163;p25"/>
          <p:cNvSpPr txBox="1"/>
          <p:nvPr>
            <p:ph idx="16" type="body"/>
          </p:nvPr>
        </p:nvSpPr>
        <p:spPr>
          <a:xfrm>
            <a:off x="1277634" y="3500394"/>
            <a:ext cx="16203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1" i="0" sz="11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800"/>
            </a:lvl2pPr>
            <a:lvl3pPr indent="-228600" lvl="2" marL="1371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900"/>
              <a:buFont typeface="Poppins"/>
              <a:buNone/>
              <a:defRPr sz="800">
                <a:solidFill>
                  <a:schemeClr val="accent1"/>
                </a:solidFill>
              </a:defRPr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2921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4" name="Google Shape;164;p25"/>
          <p:cNvSpPr/>
          <p:nvPr>
            <p:ph idx="17" type="pic"/>
          </p:nvPr>
        </p:nvSpPr>
        <p:spPr>
          <a:xfrm>
            <a:off x="362911" y="3364225"/>
            <a:ext cx="797100" cy="782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65" name="Google Shape;165;p25"/>
          <p:cNvSpPr txBox="1"/>
          <p:nvPr>
            <p:ph idx="18" type="body"/>
          </p:nvPr>
        </p:nvSpPr>
        <p:spPr>
          <a:xfrm>
            <a:off x="4217381" y="3500394"/>
            <a:ext cx="16203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1" i="0" sz="11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800"/>
            </a:lvl2pPr>
            <a:lvl3pPr indent="-228600" lvl="2" marL="1371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900"/>
              <a:buFont typeface="Poppins"/>
              <a:buNone/>
              <a:defRPr sz="800">
                <a:solidFill>
                  <a:schemeClr val="accent1"/>
                </a:solidFill>
              </a:defRPr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2921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6" name="Google Shape;166;p25"/>
          <p:cNvSpPr/>
          <p:nvPr>
            <p:ph idx="19" type="pic"/>
          </p:nvPr>
        </p:nvSpPr>
        <p:spPr>
          <a:xfrm>
            <a:off x="3302657" y="3364225"/>
            <a:ext cx="797100" cy="782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67" name="Google Shape;167;p25"/>
          <p:cNvSpPr txBox="1"/>
          <p:nvPr>
            <p:ph idx="20" type="body"/>
          </p:nvPr>
        </p:nvSpPr>
        <p:spPr>
          <a:xfrm>
            <a:off x="7157127" y="3500394"/>
            <a:ext cx="16203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1" i="0" sz="11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800"/>
            </a:lvl2pPr>
            <a:lvl3pPr indent="-228600" lvl="2" marL="1371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900"/>
              <a:buFont typeface="Poppins"/>
              <a:buNone/>
              <a:defRPr sz="800">
                <a:solidFill>
                  <a:schemeClr val="accent1"/>
                </a:solidFill>
              </a:defRPr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2921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8" name="Google Shape;168;p25"/>
          <p:cNvSpPr/>
          <p:nvPr>
            <p:ph idx="21" type="pic"/>
          </p:nvPr>
        </p:nvSpPr>
        <p:spPr>
          <a:xfrm>
            <a:off x="6242404" y="3364225"/>
            <a:ext cx="797100" cy="782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shots x12">
  <p:cSld name="Headshots x12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6"/>
          <p:cNvSpPr txBox="1"/>
          <p:nvPr>
            <p:ph type="title"/>
          </p:nvPr>
        </p:nvSpPr>
        <p:spPr>
          <a:xfrm>
            <a:off x="364098" y="307182"/>
            <a:ext cx="84192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1" name="Google Shape;171;p26"/>
          <p:cNvSpPr txBox="1"/>
          <p:nvPr>
            <p:ph idx="11" type="ftr"/>
          </p:nvPr>
        </p:nvSpPr>
        <p:spPr>
          <a:xfrm>
            <a:off x="606882" y="4768289"/>
            <a:ext cx="39651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2" name="Google Shape;172;p26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73" name="Google Shape;173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6"/>
          <p:cNvSpPr txBox="1"/>
          <p:nvPr>
            <p:ph idx="1" type="body"/>
          </p:nvPr>
        </p:nvSpPr>
        <p:spPr>
          <a:xfrm>
            <a:off x="1160050" y="1078916"/>
            <a:ext cx="16203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1" i="0" sz="11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800"/>
            </a:lvl2pPr>
            <a:lvl3pPr indent="-228600" lvl="2" marL="1371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900"/>
              <a:buFont typeface="Poppins"/>
              <a:buNone/>
              <a:defRPr sz="800">
                <a:solidFill>
                  <a:schemeClr val="accent1"/>
                </a:solidFill>
              </a:defRPr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2921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5" name="Google Shape;175;p26"/>
          <p:cNvSpPr/>
          <p:nvPr>
            <p:ph idx="2" type="pic"/>
          </p:nvPr>
        </p:nvSpPr>
        <p:spPr>
          <a:xfrm>
            <a:off x="369897" y="1033895"/>
            <a:ext cx="622500" cy="611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76" name="Google Shape;176;p26"/>
          <p:cNvSpPr txBox="1"/>
          <p:nvPr>
            <p:ph idx="3" type="body"/>
          </p:nvPr>
        </p:nvSpPr>
        <p:spPr>
          <a:xfrm>
            <a:off x="4152201" y="1078916"/>
            <a:ext cx="16203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1" i="0" sz="11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800"/>
            </a:lvl2pPr>
            <a:lvl3pPr indent="-228600" lvl="2" marL="1371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900"/>
              <a:buFont typeface="Poppins"/>
              <a:buNone/>
              <a:defRPr sz="800">
                <a:solidFill>
                  <a:schemeClr val="accent1"/>
                </a:solidFill>
              </a:defRPr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2921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7" name="Google Shape;177;p26"/>
          <p:cNvSpPr/>
          <p:nvPr>
            <p:ph idx="4" type="pic"/>
          </p:nvPr>
        </p:nvSpPr>
        <p:spPr>
          <a:xfrm>
            <a:off x="3362048" y="1033895"/>
            <a:ext cx="622500" cy="611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78" name="Google Shape;178;p26"/>
          <p:cNvSpPr txBox="1"/>
          <p:nvPr>
            <p:ph idx="5" type="body"/>
          </p:nvPr>
        </p:nvSpPr>
        <p:spPr>
          <a:xfrm>
            <a:off x="7144352" y="1078916"/>
            <a:ext cx="16203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1" i="0" sz="11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800"/>
            </a:lvl2pPr>
            <a:lvl3pPr indent="-228600" lvl="2" marL="1371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900"/>
              <a:buFont typeface="Poppins"/>
              <a:buNone/>
              <a:defRPr sz="800">
                <a:solidFill>
                  <a:schemeClr val="accent1"/>
                </a:solidFill>
              </a:defRPr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2921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9" name="Google Shape;179;p26"/>
          <p:cNvSpPr/>
          <p:nvPr>
            <p:ph idx="6" type="pic"/>
          </p:nvPr>
        </p:nvSpPr>
        <p:spPr>
          <a:xfrm>
            <a:off x="6354198" y="1033895"/>
            <a:ext cx="622500" cy="611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80" name="Google Shape;180;p26"/>
          <p:cNvSpPr txBox="1"/>
          <p:nvPr>
            <p:ph idx="7" type="body"/>
          </p:nvPr>
        </p:nvSpPr>
        <p:spPr>
          <a:xfrm>
            <a:off x="1153749" y="1936568"/>
            <a:ext cx="16203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1" i="0" sz="11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800"/>
            </a:lvl2pPr>
            <a:lvl3pPr indent="-228600" lvl="2" marL="1371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900"/>
              <a:buFont typeface="Poppins"/>
              <a:buNone/>
              <a:defRPr sz="800">
                <a:solidFill>
                  <a:schemeClr val="accent1"/>
                </a:solidFill>
              </a:defRPr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2921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1" name="Google Shape;181;p26"/>
          <p:cNvSpPr/>
          <p:nvPr>
            <p:ph idx="8" type="pic"/>
          </p:nvPr>
        </p:nvSpPr>
        <p:spPr>
          <a:xfrm>
            <a:off x="363596" y="1891547"/>
            <a:ext cx="622500" cy="611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82" name="Google Shape;182;p26"/>
          <p:cNvSpPr txBox="1"/>
          <p:nvPr>
            <p:ph idx="9" type="body"/>
          </p:nvPr>
        </p:nvSpPr>
        <p:spPr>
          <a:xfrm>
            <a:off x="4145900" y="1936568"/>
            <a:ext cx="16203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1" i="0" sz="11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800"/>
            </a:lvl2pPr>
            <a:lvl3pPr indent="-228600" lvl="2" marL="1371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900"/>
              <a:buFont typeface="Poppins"/>
              <a:buNone/>
              <a:defRPr sz="800">
                <a:solidFill>
                  <a:schemeClr val="accent1"/>
                </a:solidFill>
              </a:defRPr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2921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3" name="Google Shape;183;p26"/>
          <p:cNvSpPr/>
          <p:nvPr>
            <p:ph idx="13" type="pic"/>
          </p:nvPr>
        </p:nvSpPr>
        <p:spPr>
          <a:xfrm>
            <a:off x="3355746" y="1891547"/>
            <a:ext cx="622500" cy="611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84" name="Google Shape;184;p26"/>
          <p:cNvSpPr txBox="1"/>
          <p:nvPr>
            <p:ph idx="14" type="body"/>
          </p:nvPr>
        </p:nvSpPr>
        <p:spPr>
          <a:xfrm>
            <a:off x="7138050" y="1936568"/>
            <a:ext cx="16203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1" i="0" sz="11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800"/>
            </a:lvl2pPr>
            <a:lvl3pPr indent="-228600" lvl="2" marL="1371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900"/>
              <a:buFont typeface="Poppins"/>
              <a:buNone/>
              <a:defRPr sz="800">
                <a:solidFill>
                  <a:schemeClr val="accent1"/>
                </a:solidFill>
              </a:defRPr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2921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5" name="Google Shape;185;p26"/>
          <p:cNvSpPr/>
          <p:nvPr>
            <p:ph idx="15" type="pic"/>
          </p:nvPr>
        </p:nvSpPr>
        <p:spPr>
          <a:xfrm>
            <a:off x="6347897" y="1891547"/>
            <a:ext cx="622500" cy="611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86" name="Google Shape;186;p26"/>
          <p:cNvSpPr txBox="1"/>
          <p:nvPr>
            <p:ph idx="16" type="body"/>
          </p:nvPr>
        </p:nvSpPr>
        <p:spPr>
          <a:xfrm>
            <a:off x="1153749" y="2794219"/>
            <a:ext cx="16203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1" i="0" sz="11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800"/>
            </a:lvl2pPr>
            <a:lvl3pPr indent="-228600" lvl="2" marL="1371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900"/>
              <a:buFont typeface="Poppins"/>
              <a:buNone/>
              <a:defRPr sz="800">
                <a:solidFill>
                  <a:schemeClr val="accent1"/>
                </a:solidFill>
              </a:defRPr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2921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7" name="Google Shape;187;p26"/>
          <p:cNvSpPr/>
          <p:nvPr>
            <p:ph idx="17" type="pic"/>
          </p:nvPr>
        </p:nvSpPr>
        <p:spPr>
          <a:xfrm>
            <a:off x="363596" y="2749198"/>
            <a:ext cx="622500" cy="611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88" name="Google Shape;188;p26"/>
          <p:cNvSpPr txBox="1"/>
          <p:nvPr>
            <p:ph idx="18" type="body"/>
          </p:nvPr>
        </p:nvSpPr>
        <p:spPr>
          <a:xfrm>
            <a:off x="4145900" y="2794219"/>
            <a:ext cx="16203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1" i="0" sz="11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800"/>
            </a:lvl2pPr>
            <a:lvl3pPr indent="-228600" lvl="2" marL="1371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900"/>
              <a:buFont typeface="Poppins"/>
              <a:buNone/>
              <a:defRPr sz="800">
                <a:solidFill>
                  <a:schemeClr val="accent1"/>
                </a:solidFill>
              </a:defRPr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2921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9" name="Google Shape;189;p26"/>
          <p:cNvSpPr/>
          <p:nvPr>
            <p:ph idx="19" type="pic"/>
          </p:nvPr>
        </p:nvSpPr>
        <p:spPr>
          <a:xfrm>
            <a:off x="3355746" y="2749198"/>
            <a:ext cx="622500" cy="611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90" name="Google Shape;190;p26"/>
          <p:cNvSpPr txBox="1"/>
          <p:nvPr>
            <p:ph idx="20" type="body"/>
          </p:nvPr>
        </p:nvSpPr>
        <p:spPr>
          <a:xfrm>
            <a:off x="7138050" y="2794219"/>
            <a:ext cx="16203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1" i="0" sz="11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800"/>
            </a:lvl2pPr>
            <a:lvl3pPr indent="-228600" lvl="2" marL="1371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900"/>
              <a:buFont typeface="Poppins"/>
              <a:buNone/>
              <a:defRPr sz="800">
                <a:solidFill>
                  <a:schemeClr val="accent1"/>
                </a:solidFill>
              </a:defRPr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2921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91" name="Google Shape;191;p26"/>
          <p:cNvSpPr/>
          <p:nvPr>
            <p:ph idx="21" type="pic"/>
          </p:nvPr>
        </p:nvSpPr>
        <p:spPr>
          <a:xfrm>
            <a:off x="6347897" y="2749198"/>
            <a:ext cx="622500" cy="611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92" name="Google Shape;192;p26"/>
          <p:cNvSpPr txBox="1"/>
          <p:nvPr>
            <p:ph idx="22" type="body"/>
          </p:nvPr>
        </p:nvSpPr>
        <p:spPr>
          <a:xfrm>
            <a:off x="1153749" y="3651870"/>
            <a:ext cx="16203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1" i="0" sz="11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800"/>
            </a:lvl2pPr>
            <a:lvl3pPr indent="-228600" lvl="2" marL="1371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900"/>
              <a:buFont typeface="Poppins"/>
              <a:buNone/>
              <a:defRPr sz="800">
                <a:solidFill>
                  <a:schemeClr val="accent1"/>
                </a:solidFill>
              </a:defRPr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2921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93" name="Google Shape;193;p26"/>
          <p:cNvSpPr/>
          <p:nvPr>
            <p:ph idx="23" type="pic"/>
          </p:nvPr>
        </p:nvSpPr>
        <p:spPr>
          <a:xfrm>
            <a:off x="363596" y="3606849"/>
            <a:ext cx="622500" cy="611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94" name="Google Shape;194;p26"/>
          <p:cNvSpPr txBox="1"/>
          <p:nvPr>
            <p:ph idx="24" type="body"/>
          </p:nvPr>
        </p:nvSpPr>
        <p:spPr>
          <a:xfrm>
            <a:off x="4145900" y="3651870"/>
            <a:ext cx="16203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1" i="0" sz="11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800"/>
            </a:lvl2pPr>
            <a:lvl3pPr indent="-228600" lvl="2" marL="1371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900"/>
              <a:buFont typeface="Poppins"/>
              <a:buNone/>
              <a:defRPr sz="800">
                <a:solidFill>
                  <a:schemeClr val="accent1"/>
                </a:solidFill>
              </a:defRPr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2921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95" name="Google Shape;195;p26"/>
          <p:cNvSpPr/>
          <p:nvPr>
            <p:ph idx="25" type="pic"/>
          </p:nvPr>
        </p:nvSpPr>
        <p:spPr>
          <a:xfrm>
            <a:off x="3355746" y="3606849"/>
            <a:ext cx="622500" cy="611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96" name="Google Shape;196;p26"/>
          <p:cNvSpPr txBox="1"/>
          <p:nvPr>
            <p:ph idx="26" type="body"/>
          </p:nvPr>
        </p:nvSpPr>
        <p:spPr>
          <a:xfrm>
            <a:off x="7138050" y="3651870"/>
            <a:ext cx="16203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1" i="0" sz="11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800"/>
            </a:lvl2pPr>
            <a:lvl3pPr indent="-228600" lvl="2" marL="1371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900"/>
              <a:buFont typeface="Poppins"/>
              <a:buNone/>
              <a:defRPr sz="800">
                <a:solidFill>
                  <a:schemeClr val="accent1"/>
                </a:solidFill>
              </a:defRPr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2921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97" name="Google Shape;197;p26"/>
          <p:cNvSpPr/>
          <p:nvPr>
            <p:ph idx="27" type="pic"/>
          </p:nvPr>
        </p:nvSpPr>
        <p:spPr>
          <a:xfrm>
            <a:off x="6347897" y="3606849"/>
            <a:ext cx="622500" cy="611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Slide">
  <p:cSld name="Text Slide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7"/>
          <p:cNvSpPr txBox="1"/>
          <p:nvPr>
            <p:ph type="title"/>
          </p:nvPr>
        </p:nvSpPr>
        <p:spPr>
          <a:xfrm>
            <a:off x="359569" y="303610"/>
            <a:ext cx="7884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0" name="Google Shape;200;p27"/>
          <p:cNvSpPr txBox="1"/>
          <p:nvPr>
            <p:ph idx="11" type="ftr"/>
          </p:nvPr>
        </p:nvSpPr>
        <p:spPr>
          <a:xfrm>
            <a:off x="606882" y="4768381"/>
            <a:ext cx="54345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1" name="Google Shape;201;p27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02" name="Google Shape;202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7"/>
          <p:cNvSpPr txBox="1"/>
          <p:nvPr>
            <p:ph idx="1" type="body"/>
          </p:nvPr>
        </p:nvSpPr>
        <p:spPr>
          <a:xfrm>
            <a:off x="359569" y="1167594"/>
            <a:ext cx="8424900" cy="33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None/>
              <a:defRPr/>
            </a:lvl1pPr>
            <a:lvl2pPr indent="-323850" lvl="1" marL="9144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4" name="Google Shape;204;p27"/>
          <p:cNvSpPr txBox="1"/>
          <p:nvPr>
            <p:ph idx="2" type="body"/>
          </p:nvPr>
        </p:nvSpPr>
        <p:spPr>
          <a:xfrm>
            <a:off x="364098" y="701689"/>
            <a:ext cx="5469900" cy="1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5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lumn + Subhead">
  <p:cSld name="2 Column + Subhead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8"/>
          <p:cNvSpPr txBox="1"/>
          <p:nvPr>
            <p:ph type="title"/>
          </p:nvPr>
        </p:nvSpPr>
        <p:spPr>
          <a:xfrm>
            <a:off x="359569" y="303610"/>
            <a:ext cx="7884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7" name="Google Shape;207;p28"/>
          <p:cNvSpPr txBox="1"/>
          <p:nvPr>
            <p:ph idx="11" type="ftr"/>
          </p:nvPr>
        </p:nvSpPr>
        <p:spPr>
          <a:xfrm>
            <a:off x="606882" y="4768381"/>
            <a:ext cx="54345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8" name="Google Shape;208;p28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09" name="Google Shape;209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8"/>
          <p:cNvSpPr txBox="1"/>
          <p:nvPr>
            <p:ph idx="1" type="body"/>
          </p:nvPr>
        </p:nvSpPr>
        <p:spPr>
          <a:xfrm>
            <a:off x="359569" y="1167594"/>
            <a:ext cx="8424900" cy="33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None/>
              <a:defRPr/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11" name="Google Shape;211;p28"/>
          <p:cNvSpPr txBox="1"/>
          <p:nvPr>
            <p:ph idx="2" type="body"/>
          </p:nvPr>
        </p:nvSpPr>
        <p:spPr>
          <a:xfrm>
            <a:off x="364098" y="701689"/>
            <a:ext cx="5469900" cy="1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5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s + Subhead">
  <p:cSld name="Bullets + Subhead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9"/>
          <p:cNvSpPr txBox="1"/>
          <p:nvPr>
            <p:ph type="title"/>
          </p:nvPr>
        </p:nvSpPr>
        <p:spPr>
          <a:xfrm>
            <a:off x="359569" y="303610"/>
            <a:ext cx="7884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4" name="Google Shape;214;p29"/>
          <p:cNvSpPr txBox="1"/>
          <p:nvPr>
            <p:ph idx="11" type="ftr"/>
          </p:nvPr>
        </p:nvSpPr>
        <p:spPr>
          <a:xfrm>
            <a:off x="606882" y="4768381"/>
            <a:ext cx="54345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5" name="Google Shape;215;p29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16" name="Google Shape;216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9"/>
          <p:cNvSpPr txBox="1"/>
          <p:nvPr>
            <p:ph idx="1" type="body"/>
          </p:nvPr>
        </p:nvSpPr>
        <p:spPr>
          <a:xfrm>
            <a:off x="364098" y="701689"/>
            <a:ext cx="5469900" cy="1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5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18" name="Google Shape;218;p29"/>
          <p:cNvSpPr txBox="1"/>
          <p:nvPr>
            <p:ph idx="2" type="body"/>
          </p:nvPr>
        </p:nvSpPr>
        <p:spPr>
          <a:xfrm>
            <a:off x="359569" y="1167594"/>
            <a:ext cx="8424900" cy="33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/>
            </a:lvl1pPr>
            <a:lvl2pPr indent="-323850" lvl="1" marL="9144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ed + Subhead">
  <p:cSld name="Numbered + Subhead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0"/>
          <p:cNvSpPr txBox="1"/>
          <p:nvPr>
            <p:ph type="title"/>
          </p:nvPr>
        </p:nvSpPr>
        <p:spPr>
          <a:xfrm>
            <a:off x="359569" y="303610"/>
            <a:ext cx="7884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1" name="Google Shape;221;p30"/>
          <p:cNvSpPr txBox="1"/>
          <p:nvPr>
            <p:ph idx="11" type="ftr"/>
          </p:nvPr>
        </p:nvSpPr>
        <p:spPr>
          <a:xfrm>
            <a:off x="606882" y="4768381"/>
            <a:ext cx="54345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2" name="Google Shape;222;p30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23" name="Google Shape;223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30"/>
          <p:cNvSpPr txBox="1"/>
          <p:nvPr>
            <p:ph idx="1" type="body"/>
          </p:nvPr>
        </p:nvSpPr>
        <p:spPr>
          <a:xfrm>
            <a:off x="364098" y="701689"/>
            <a:ext cx="5469900" cy="1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5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25" name="Google Shape;225;p30"/>
          <p:cNvSpPr txBox="1"/>
          <p:nvPr>
            <p:ph idx="2" type="body"/>
          </p:nvPr>
        </p:nvSpPr>
        <p:spPr>
          <a:xfrm>
            <a:off x="359569" y="1167594"/>
            <a:ext cx="8424900" cy="33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AutoNum type="arabicPeriod"/>
              <a:defRPr/>
            </a:lvl1pPr>
            <a:lvl2pPr indent="-323850" lvl="1" marL="9144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head + Text x2">
  <p:cSld name="Subhead + Text x2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1"/>
          <p:cNvSpPr txBox="1"/>
          <p:nvPr>
            <p:ph type="title"/>
          </p:nvPr>
        </p:nvSpPr>
        <p:spPr>
          <a:xfrm>
            <a:off x="359569" y="303610"/>
            <a:ext cx="7884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8" name="Google Shape;228;p31"/>
          <p:cNvSpPr txBox="1"/>
          <p:nvPr>
            <p:ph idx="11" type="ftr"/>
          </p:nvPr>
        </p:nvSpPr>
        <p:spPr>
          <a:xfrm>
            <a:off x="606882" y="4768381"/>
            <a:ext cx="54345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9" name="Google Shape;229;p31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30" name="Google Shape;230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31"/>
          <p:cNvSpPr txBox="1"/>
          <p:nvPr>
            <p:ph idx="1" type="body"/>
          </p:nvPr>
        </p:nvSpPr>
        <p:spPr>
          <a:xfrm>
            <a:off x="364098" y="908145"/>
            <a:ext cx="4037100" cy="1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5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32" name="Google Shape;232;p31"/>
          <p:cNvSpPr txBox="1"/>
          <p:nvPr>
            <p:ph idx="2" type="body"/>
          </p:nvPr>
        </p:nvSpPr>
        <p:spPr>
          <a:xfrm>
            <a:off x="359569" y="1221600"/>
            <a:ext cx="4041900" cy="32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/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33" name="Google Shape;233;p31"/>
          <p:cNvSpPr txBox="1"/>
          <p:nvPr>
            <p:ph idx="3" type="body"/>
          </p:nvPr>
        </p:nvSpPr>
        <p:spPr>
          <a:xfrm>
            <a:off x="4738599" y="908145"/>
            <a:ext cx="4037100" cy="1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5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34" name="Google Shape;234;p31"/>
          <p:cNvSpPr txBox="1"/>
          <p:nvPr>
            <p:ph idx="4" type="body"/>
          </p:nvPr>
        </p:nvSpPr>
        <p:spPr>
          <a:xfrm>
            <a:off x="4734019" y="1221600"/>
            <a:ext cx="4041900" cy="32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/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head + Text x3">
  <p:cSld name="Subhead + Text x3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2"/>
          <p:cNvSpPr txBox="1"/>
          <p:nvPr>
            <p:ph type="title"/>
          </p:nvPr>
        </p:nvSpPr>
        <p:spPr>
          <a:xfrm>
            <a:off x="359569" y="303610"/>
            <a:ext cx="7884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37" name="Google Shape;237;p32"/>
          <p:cNvSpPr txBox="1"/>
          <p:nvPr>
            <p:ph idx="11" type="ftr"/>
          </p:nvPr>
        </p:nvSpPr>
        <p:spPr>
          <a:xfrm>
            <a:off x="606882" y="4768381"/>
            <a:ext cx="54345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38" name="Google Shape;238;p32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39" name="Google Shape;239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2"/>
          <p:cNvSpPr txBox="1"/>
          <p:nvPr>
            <p:ph idx="1" type="body"/>
          </p:nvPr>
        </p:nvSpPr>
        <p:spPr>
          <a:xfrm>
            <a:off x="364098" y="908145"/>
            <a:ext cx="2643300" cy="1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4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41" name="Google Shape;241;p32"/>
          <p:cNvSpPr txBox="1"/>
          <p:nvPr>
            <p:ph idx="2" type="body"/>
          </p:nvPr>
        </p:nvSpPr>
        <p:spPr>
          <a:xfrm>
            <a:off x="3250353" y="908145"/>
            <a:ext cx="2643300" cy="1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4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42" name="Google Shape;242;p32"/>
          <p:cNvSpPr txBox="1"/>
          <p:nvPr>
            <p:ph idx="3" type="body"/>
          </p:nvPr>
        </p:nvSpPr>
        <p:spPr>
          <a:xfrm>
            <a:off x="3245773" y="1221600"/>
            <a:ext cx="2646300" cy="32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048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sz="1200"/>
            </a:lvl1pPr>
            <a:lvl2pPr indent="-3048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100"/>
            </a:lvl2pPr>
            <a:lvl3pPr indent="-2921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 sz="900"/>
            </a:lvl3pPr>
            <a:lvl4pPr indent="-2857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4pPr>
            <a:lvl5pPr indent="-2857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43" name="Google Shape;243;p32"/>
          <p:cNvSpPr txBox="1"/>
          <p:nvPr>
            <p:ph idx="4" type="body"/>
          </p:nvPr>
        </p:nvSpPr>
        <p:spPr>
          <a:xfrm>
            <a:off x="6141196" y="908145"/>
            <a:ext cx="2643300" cy="1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4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44" name="Google Shape;244;p32"/>
          <p:cNvSpPr txBox="1"/>
          <p:nvPr>
            <p:ph idx="5" type="body"/>
          </p:nvPr>
        </p:nvSpPr>
        <p:spPr>
          <a:xfrm>
            <a:off x="6136616" y="1221600"/>
            <a:ext cx="2646300" cy="32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048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sz="1200"/>
            </a:lvl1pPr>
            <a:lvl2pPr indent="-3048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100"/>
            </a:lvl2pPr>
            <a:lvl3pPr indent="-2921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 sz="900"/>
            </a:lvl3pPr>
            <a:lvl4pPr indent="-2857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4pPr>
            <a:lvl5pPr indent="-2857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45" name="Google Shape;245;p32"/>
          <p:cNvSpPr txBox="1"/>
          <p:nvPr>
            <p:ph idx="6" type="body"/>
          </p:nvPr>
        </p:nvSpPr>
        <p:spPr>
          <a:xfrm>
            <a:off x="354930" y="1221600"/>
            <a:ext cx="2646300" cy="32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048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sz="1200"/>
            </a:lvl1pPr>
            <a:lvl2pPr indent="-3048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100"/>
            </a:lvl2pPr>
            <a:lvl3pPr indent="-2921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 sz="900"/>
            </a:lvl3pPr>
            <a:lvl4pPr indent="-2857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4pPr>
            <a:lvl5pPr indent="-2857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+ Box">
  <p:cSld name="Text + Box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3"/>
          <p:cNvSpPr txBox="1"/>
          <p:nvPr>
            <p:ph type="title"/>
          </p:nvPr>
        </p:nvSpPr>
        <p:spPr>
          <a:xfrm>
            <a:off x="359569" y="303610"/>
            <a:ext cx="7884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8" name="Google Shape;248;p33"/>
          <p:cNvSpPr txBox="1"/>
          <p:nvPr>
            <p:ph idx="11" type="ftr"/>
          </p:nvPr>
        </p:nvSpPr>
        <p:spPr>
          <a:xfrm>
            <a:off x="606882" y="4768381"/>
            <a:ext cx="54345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9" name="Google Shape;249;p33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50" name="Google Shape;250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3"/>
          <p:cNvSpPr/>
          <p:nvPr/>
        </p:nvSpPr>
        <p:spPr>
          <a:xfrm>
            <a:off x="5319318" y="897564"/>
            <a:ext cx="3460200" cy="3618300"/>
          </a:xfrm>
          <a:prstGeom prst="roundRect">
            <a:avLst>
              <a:gd fmla="val 3653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2" name="Google Shape;252;p33"/>
          <p:cNvSpPr txBox="1"/>
          <p:nvPr>
            <p:ph idx="1" type="body"/>
          </p:nvPr>
        </p:nvSpPr>
        <p:spPr>
          <a:xfrm>
            <a:off x="5431181" y="1226468"/>
            <a:ext cx="3237900" cy="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5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53" name="Google Shape;253;p33"/>
          <p:cNvSpPr txBox="1"/>
          <p:nvPr>
            <p:ph idx="2" type="body"/>
          </p:nvPr>
        </p:nvSpPr>
        <p:spPr>
          <a:xfrm>
            <a:off x="5448989" y="1558618"/>
            <a:ext cx="3222600" cy="28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9845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0" i="0" sz="11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2921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 b="0" i="0" sz="9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-2857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b="0" i="0" sz="8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indent="-2857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b="0" i="0" sz="8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indent="-2857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b="0" i="0" sz="8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54" name="Google Shape;254;p33"/>
          <p:cNvSpPr txBox="1"/>
          <p:nvPr>
            <p:ph idx="3" type="body"/>
          </p:nvPr>
        </p:nvSpPr>
        <p:spPr>
          <a:xfrm>
            <a:off x="359569" y="897731"/>
            <a:ext cx="4590300" cy="36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None/>
              <a:defRPr/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55" name="Google Shape;255;p33"/>
          <p:cNvSpPr txBox="1"/>
          <p:nvPr>
            <p:ph idx="4" type="body"/>
          </p:nvPr>
        </p:nvSpPr>
        <p:spPr>
          <a:xfrm>
            <a:off x="5431181" y="1034492"/>
            <a:ext cx="3237900" cy="1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b="0" i="0" sz="9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 Slide 1">
    <p:bg>
      <p:bgPr>
        <a:solidFill>
          <a:schemeClr val="lt1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/>
          <p:nvPr>
            <p:ph type="ctrTitle"/>
          </p:nvPr>
        </p:nvSpPr>
        <p:spPr>
          <a:xfrm>
            <a:off x="366372" y="859745"/>
            <a:ext cx="4205700" cy="10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3" name="Google Shape;23;p7"/>
          <p:cNvSpPr txBox="1"/>
          <p:nvPr>
            <p:ph idx="1" type="body"/>
          </p:nvPr>
        </p:nvSpPr>
        <p:spPr>
          <a:xfrm>
            <a:off x="366372" y="314306"/>
            <a:ext cx="4205700" cy="2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oppins SemiBold"/>
              <a:buNone/>
              <a:defRPr b="1" i="0" sz="15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4" name="Google Shape;24;p7"/>
          <p:cNvSpPr txBox="1"/>
          <p:nvPr>
            <p:ph idx="2" type="body"/>
          </p:nvPr>
        </p:nvSpPr>
        <p:spPr>
          <a:xfrm>
            <a:off x="366372" y="3917820"/>
            <a:ext cx="42057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"/>
              <a:buNone/>
              <a:defRPr sz="1100"/>
            </a:lvl1pPr>
            <a:lvl2pPr indent="-323850" lvl="1" marL="9144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25" name="Google Shape;25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6372" y="4441216"/>
            <a:ext cx="1174538" cy="345096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7"/>
          <p:cNvSpPr/>
          <p:nvPr>
            <p:ph idx="3" type="pic"/>
          </p:nvPr>
        </p:nvSpPr>
        <p:spPr>
          <a:xfrm>
            <a:off x="5004048" y="0"/>
            <a:ext cx="4140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rple Boxes x2">
  <p:cSld name="Purple Boxes x2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4"/>
          <p:cNvSpPr/>
          <p:nvPr/>
        </p:nvSpPr>
        <p:spPr>
          <a:xfrm>
            <a:off x="352015" y="908145"/>
            <a:ext cx="4057800" cy="3607800"/>
          </a:xfrm>
          <a:prstGeom prst="roundRect">
            <a:avLst>
              <a:gd fmla="val 3653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8" name="Google Shape;258;p34"/>
          <p:cNvSpPr txBox="1"/>
          <p:nvPr>
            <p:ph type="title"/>
          </p:nvPr>
        </p:nvSpPr>
        <p:spPr>
          <a:xfrm>
            <a:off x="359569" y="303610"/>
            <a:ext cx="7884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9" name="Google Shape;259;p34"/>
          <p:cNvSpPr txBox="1"/>
          <p:nvPr>
            <p:ph idx="11" type="ftr"/>
          </p:nvPr>
        </p:nvSpPr>
        <p:spPr>
          <a:xfrm>
            <a:off x="606882" y="4768381"/>
            <a:ext cx="54345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60" name="Google Shape;260;p34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61" name="Google Shape;261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4"/>
          <p:cNvSpPr txBox="1"/>
          <p:nvPr>
            <p:ph idx="1" type="body"/>
          </p:nvPr>
        </p:nvSpPr>
        <p:spPr>
          <a:xfrm>
            <a:off x="499982" y="1005576"/>
            <a:ext cx="37443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5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63" name="Google Shape;263;p34"/>
          <p:cNvSpPr txBox="1"/>
          <p:nvPr>
            <p:ph idx="2" type="body"/>
          </p:nvPr>
        </p:nvSpPr>
        <p:spPr>
          <a:xfrm>
            <a:off x="517790" y="1324828"/>
            <a:ext cx="3726300" cy="30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b="0" i="0"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3111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300"/>
              <a:buChar char="•"/>
              <a:defRPr b="0" i="0"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-3048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b="0" i="0">
                <a:latin typeface="Poppins Light"/>
                <a:ea typeface="Poppins Light"/>
                <a:cs typeface="Poppins Light"/>
                <a:sym typeface="Poppins Light"/>
              </a:defRPr>
            </a:lvl3pPr>
            <a:lvl4pPr indent="-2921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 b="0" i="0">
                <a:latin typeface="Poppins Light"/>
                <a:ea typeface="Poppins Light"/>
                <a:cs typeface="Poppins Light"/>
                <a:sym typeface="Poppins Light"/>
              </a:defRPr>
            </a:lvl4pPr>
            <a:lvl5pPr indent="-2921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 b="0" i="0">
                <a:latin typeface="Poppins Light"/>
                <a:ea typeface="Poppins Light"/>
                <a:cs typeface="Poppins Light"/>
                <a:sym typeface="Poppins Light"/>
              </a:defRPr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64" name="Google Shape;264;p34"/>
          <p:cNvSpPr/>
          <p:nvPr/>
        </p:nvSpPr>
        <p:spPr>
          <a:xfrm>
            <a:off x="4730166" y="908145"/>
            <a:ext cx="4057800" cy="3607800"/>
          </a:xfrm>
          <a:prstGeom prst="roundRect">
            <a:avLst>
              <a:gd fmla="val 3653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5" name="Google Shape;265;p34"/>
          <p:cNvSpPr txBox="1"/>
          <p:nvPr>
            <p:ph idx="3" type="body"/>
          </p:nvPr>
        </p:nvSpPr>
        <p:spPr>
          <a:xfrm>
            <a:off x="4878133" y="1005576"/>
            <a:ext cx="37443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5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66" name="Google Shape;266;p34"/>
          <p:cNvSpPr txBox="1"/>
          <p:nvPr>
            <p:ph idx="4" type="body"/>
          </p:nvPr>
        </p:nvSpPr>
        <p:spPr>
          <a:xfrm>
            <a:off x="4895942" y="1324828"/>
            <a:ext cx="3726300" cy="30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b="0" i="0"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3111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300"/>
              <a:buChar char="•"/>
              <a:defRPr b="0" i="0"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-3048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b="0" i="0">
                <a:latin typeface="Poppins Light"/>
                <a:ea typeface="Poppins Light"/>
                <a:cs typeface="Poppins Light"/>
                <a:sym typeface="Poppins Light"/>
              </a:defRPr>
            </a:lvl3pPr>
            <a:lvl4pPr indent="-2921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 b="0" i="0">
                <a:latin typeface="Poppins Light"/>
                <a:ea typeface="Poppins Light"/>
                <a:cs typeface="Poppins Light"/>
                <a:sym typeface="Poppins Light"/>
              </a:defRPr>
            </a:lvl4pPr>
            <a:lvl5pPr indent="-2921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 b="0" i="0">
                <a:latin typeface="Poppins Light"/>
                <a:ea typeface="Poppins Light"/>
                <a:cs typeface="Poppins Light"/>
                <a:sym typeface="Poppins Light"/>
              </a:defRPr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rple Boxes x3">
  <p:cSld name="Purple Boxes x3"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5"/>
          <p:cNvSpPr/>
          <p:nvPr/>
        </p:nvSpPr>
        <p:spPr>
          <a:xfrm>
            <a:off x="352015" y="908145"/>
            <a:ext cx="2655300" cy="3607800"/>
          </a:xfrm>
          <a:prstGeom prst="roundRect">
            <a:avLst>
              <a:gd fmla="val 3653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9" name="Google Shape;269;p35"/>
          <p:cNvSpPr txBox="1"/>
          <p:nvPr>
            <p:ph type="title"/>
          </p:nvPr>
        </p:nvSpPr>
        <p:spPr>
          <a:xfrm>
            <a:off x="359569" y="303610"/>
            <a:ext cx="7884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70" name="Google Shape;270;p35"/>
          <p:cNvSpPr txBox="1"/>
          <p:nvPr>
            <p:ph idx="11" type="ftr"/>
          </p:nvPr>
        </p:nvSpPr>
        <p:spPr>
          <a:xfrm>
            <a:off x="606882" y="4768381"/>
            <a:ext cx="54345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71" name="Google Shape;271;p35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72" name="Google Shape;272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35"/>
          <p:cNvSpPr txBox="1"/>
          <p:nvPr>
            <p:ph idx="1" type="body"/>
          </p:nvPr>
        </p:nvSpPr>
        <p:spPr>
          <a:xfrm>
            <a:off x="467544" y="1005576"/>
            <a:ext cx="2424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4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74" name="Google Shape;274;p35"/>
          <p:cNvSpPr txBox="1"/>
          <p:nvPr>
            <p:ph idx="2" type="body"/>
          </p:nvPr>
        </p:nvSpPr>
        <p:spPr>
          <a:xfrm>
            <a:off x="485352" y="1324828"/>
            <a:ext cx="2412600" cy="30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048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b="0" i="0" sz="1200"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3048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b="0" i="0" sz="1100"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-2921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 b="0" i="0" sz="900">
                <a:latin typeface="Poppins Light"/>
                <a:ea typeface="Poppins Light"/>
                <a:cs typeface="Poppins Light"/>
                <a:sym typeface="Poppins Light"/>
              </a:defRPr>
            </a:lvl3pPr>
            <a:lvl4pPr indent="-2857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b="0" i="0" sz="800">
                <a:latin typeface="Poppins Light"/>
                <a:ea typeface="Poppins Light"/>
                <a:cs typeface="Poppins Light"/>
                <a:sym typeface="Poppins Light"/>
              </a:defRPr>
            </a:lvl4pPr>
            <a:lvl5pPr indent="-2857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b="0" i="0" sz="800">
                <a:latin typeface="Poppins Light"/>
                <a:ea typeface="Poppins Light"/>
                <a:cs typeface="Poppins Light"/>
                <a:sym typeface="Poppins Light"/>
              </a:defRPr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75" name="Google Shape;275;p35"/>
          <p:cNvSpPr/>
          <p:nvPr/>
        </p:nvSpPr>
        <p:spPr>
          <a:xfrm>
            <a:off x="3244475" y="908145"/>
            <a:ext cx="2655300" cy="3607800"/>
          </a:xfrm>
          <a:prstGeom prst="roundRect">
            <a:avLst>
              <a:gd fmla="val 3653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6" name="Google Shape;276;p35"/>
          <p:cNvSpPr txBox="1"/>
          <p:nvPr>
            <p:ph idx="3" type="body"/>
          </p:nvPr>
        </p:nvSpPr>
        <p:spPr>
          <a:xfrm>
            <a:off x="3360004" y="1005576"/>
            <a:ext cx="2424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4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77" name="Google Shape;277;p35"/>
          <p:cNvSpPr txBox="1"/>
          <p:nvPr>
            <p:ph idx="4" type="body"/>
          </p:nvPr>
        </p:nvSpPr>
        <p:spPr>
          <a:xfrm>
            <a:off x="3377812" y="1324828"/>
            <a:ext cx="2412600" cy="30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048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b="0" i="0" sz="1200"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3048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b="0" i="0" sz="1100"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-2921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 b="0" i="0" sz="900">
                <a:latin typeface="Poppins Light"/>
                <a:ea typeface="Poppins Light"/>
                <a:cs typeface="Poppins Light"/>
                <a:sym typeface="Poppins Light"/>
              </a:defRPr>
            </a:lvl3pPr>
            <a:lvl4pPr indent="-2857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b="0" i="0" sz="800">
                <a:latin typeface="Poppins Light"/>
                <a:ea typeface="Poppins Light"/>
                <a:cs typeface="Poppins Light"/>
                <a:sym typeface="Poppins Light"/>
              </a:defRPr>
            </a:lvl4pPr>
            <a:lvl5pPr indent="-2857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b="0" i="0" sz="800">
                <a:latin typeface="Poppins Light"/>
                <a:ea typeface="Poppins Light"/>
                <a:cs typeface="Poppins Light"/>
                <a:sym typeface="Poppins Light"/>
              </a:defRPr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78" name="Google Shape;278;p35"/>
          <p:cNvSpPr/>
          <p:nvPr/>
        </p:nvSpPr>
        <p:spPr>
          <a:xfrm>
            <a:off x="6136936" y="908145"/>
            <a:ext cx="2655300" cy="3607800"/>
          </a:xfrm>
          <a:prstGeom prst="roundRect">
            <a:avLst>
              <a:gd fmla="val 3653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9" name="Google Shape;279;p35"/>
          <p:cNvSpPr txBox="1"/>
          <p:nvPr>
            <p:ph idx="5" type="body"/>
          </p:nvPr>
        </p:nvSpPr>
        <p:spPr>
          <a:xfrm>
            <a:off x="6252464" y="1005576"/>
            <a:ext cx="2424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4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80" name="Google Shape;280;p35"/>
          <p:cNvSpPr txBox="1"/>
          <p:nvPr>
            <p:ph idx="6" type="body"/>
          </p:nvPr>
        </p:nvSpPr>
        <p:spPr>
          <a:xfrm>
            <a:off x="6270272" y="1324828"/>
            <a:ext cx="2412600" cy="30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048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b="0" i="0" sz="1200"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3048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b="0" i="0" sz="1100"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-2921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 b="0" i="0" sz="900">
                <a:latin typeface="Poppins Light"/>
                <a:ea typeface="Poppins Light"/>
                <a:cs typeface="Poppins Light"/>
                <a:sym typeface="Poppins Light"/>
              </a:defRPr>
            </a:lvl3pPr>
            <a:lvl4pPr indent="-2857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b="0" i="0" sz="800">
                <a:latin typeface="Poppins Light"/>
                <a:ea typeface="Poppins Light"/>
                <a:cs typeface="Poppins Light"/>
                <a:sym typeface="Poppins Light"/>
              </a:defRPr>
            </a:lvl4pPr>
            <a:lvl5pPr indent="-2857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b="0" i="0" sz="800">
                <a:latin typeface="Poppins Light"/>
                <a:ea typeface="Poppins Light"/>
                <a:cs typeface="Poppins Light"/>
                <a:sym typeface="Poppins Light"/>
              </a:defRPr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 Boxes x2">
  <p:cSld name="Blue Boxes x2"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6"/>
          <p:cNvSpPr/>
          <p:nvPr/>
        </p:nvSpPr>
        <p:spPr>
          <a:xfrm>
            <a:off x="352015" y="908145"/>
            <a:ext cx="4057800" cy="3607800"/>
          </a:xfrm>
          <a:prstGeom prst="roundRect">
            <a:avLst>
              <a:gd fmla="val 3653" name="adj"/>
            </a:avLst>
          </a:prstGeom>
          <a:solidFill>
            <a:srgbClr val="EDF8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83" name="Google Shape;283;p36"/>
          <p:cNvSpPr txBox="1"/>
          <p:nvPr>
            <p:ph type="title"/>
          </p:nvPr>
        </p:nvSpPr>
        <p:spPr>
          <a:xfrm>
            <a:off x="359569" y="303610"/>
            <a:ext cx="7884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4" name="Google Shape;284;p36"/>
          <p:cNvSpPr txBox="1"/>
          <p:nvPr>
            <p:ph idx="11" type="ftr"/>
          </p:nvPr>
        </p:nvSpPr>
        <p:spPr>
          <a:xfrm>
            <a:off x="606882" y="4768381"/>
            <a:ext cx="54345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5" name="Google Shape;285;p36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86" name="Google Shape;286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36"/>
          <p:cNvSpPr txBox="1"/>
          <p:nvPr>
            <p:ph idx="1" type="body"/>
          </p:nvPr>
        </p:nvSpPr>
        <p:spPr>
          <a:xfrm>
            <a:off x="499982" y="1020475"/>
            <a:ext cx="37443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b="0" i="0" sz="1500">
                <a:solidFill>
                  <a:schemeClr val="accen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88" name="Google Shape;288;p36"/>
          <p:cNvSpPr txBox="1"/>
          <p:nvPr>
            <p:ph idx="2" type="body"/>
          </p:nvPr>
        </p:nvSpPr>
        <p:spPr>
          <a:xfrm>
            <a:off x="517790" y="1324828"/>
            <a:ext cx="3726300" cy="30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3111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00"/>
              <a:buChar char="•"/>
              <a:defRPr b="0" i="0"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-3048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•"/>
              <a:defRPr b="0" i="0">
                <a:latin typeface="Poppins Light"/>
                <a:ea typeface="Poppins Light"/>
                <a:cs typeface="Poppins Light"/>
                <a:sym typeface="Poppins Light"/>
              </a:defRPr>
            </a:lvl3pPr>
            <a:lvl4pPr indent="-2921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00"/>
              <a:buChar char="•"/>
              <a:defRPr b="0" i="0">
                <a:latin typeface="Poppins Light"/>
                <a:ea typeface="Poppins Light"/>
                <a:cs typeface="Poppins Light"/>
                <a:sym typeface="Poppins Light"/>
              </a:defRPr>
            </a:lvl4pPr>
            <a:lvl5pPr indent="-2921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00"/>
              <a:buChar char="•"/>
              <a:defRPr b="0" i="0">
                <a:latin typeface="Poppins Light"/>
                <a:ea typeface="Poppins Light"/>
                <a:cs typeface="Poppins Light"/>
                <a:sym typeface="Poppins Light"/>
              </a:defRPr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89" name="Google Shape;289;p36"/>
          <p:cNvSpPr/>
          <p:nvPr/>
        </p:nvSpPr>
        <p:spPr>
          <a:xfrm>
            <a:off x="4730166" y="908145"/>
            <a:ext cx="4057800" cy="3607800"/>
          </a:xfrm>
          <a:prstGeom prst="roundRect">
            <a:avLst>
              <a:gd fmla="val 3653" name="adj"/>
            </a:avLst>
          </a:prstGeom>
          <a:solidFill>
            <a:srgbClr val="EDF8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0" name="Google Shape;290;p36"/>
          <p:cNvSpPr txBox="1"/>
          <p:nvPr>
            <p:ph idx="3" type="body"/>
          </p:nvPr>
        </p:nvSpPr>
        <p:spPr>
          <a:xfrm>
            <a:off x="4878133" y="1020475"/>
            <a:ext cx="37443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b="0" i="0" sz="1500">
                <a:solidFill>
                  <a:schemeClr val="accen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91" name="Google Shape;291;p36"/>
          <p:cNvSpPr txBox="1"/>
          <p:nvPr>
            <p:ph idx="4" type="body"/>
          </p:nvPr>
        </p:nvSpPr>
        <p:spPr>
          <a:xfrm>
            <a:off x="4895942" y="1324828"/>
            <a:ext cx="3726300" cy="30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3111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00"/>
              <a:buChar char="•"/>
              <a:defRPr b="0" i="0"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-3048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•"/>
              <a:defRPr b="0" i="0">
                <a:latin typeface="Poppins Light"/>
                <a:ea typeface="Poppins Light"/>
                <a:cs typeface="Poppins Light"/>
                <a:sym typeface="Poppins Light"/>
              </a:defRPr>
            </a:lvl3pPr>
            <a:lvl4pPr indent="-2921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00"/>
              <a:buChar char="•"/>
              <a:defRPr b="0" i="0">
                <a:latin typeface="Poppins Light"/>
                <a:ea typeface="Poppins Light"/>
                <a:cs typeface="Poppins Light"/>
                <a:sym typeface="Poppins Light"/>
              </a:defRPr>
            </a:lvl4pPr>
            <a:lvl5pPr indent="-2921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00"/>
              <a:buChar char="•"/>
              <a:defRPr b="0" i="0">
                <a:latin typeface="Poppins Light"/>
                <a:ea typeface="Poppins Light"/>
                <a:cs typeface="Poppins Light"/>
                <a:sym typeface="Poppins Light"/>
              </a:defRPr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 Boxes x3">
  <p:cSld name="Blue Boxes x3"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7"/>
          <p:cNvSpPr/>
          <p:nvPr/>
        </p:nvSpPr>
        <p:spPr>
          <a:xfrm>
            <a:off x="352015" y="908145"/>
            <a:ext cx="2655300" cy="3607800"/>
          </a:xfrm>
          <a:prstGeom prst="roundRect">
            <a:avLst>
              <a:gd fmla="val 3653" name="adj"/>
            </a:avLst>
          </a:prstGeom>
          <a:solidFill>
            <a:srgbClr val="EDF8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4" name="Google Shape;294;p37"/>
          <p:cNvSpPr txBox="1"/>
          <p:nvPr>
            <p:ph type="title"/>
          </p:nvPr>
        </p:nvSpPr>
        <p:spPr>
          <a:xfrm>
            <a:off x="359569" y="303610"/>
            <a:ext cx="7884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95" name="Google Shape;295;p37"/>
          <p:cNvSpPr txBox="1"/>
          <p:nvPr>
            <p:ph idx="11" type="ftr"/>
          </p:nvPr>
        </p:nvSpPr>
        <p:spPr>
          <a:xfrm>
            <a:off x="606882" y="4768381"/>
            <a:ext cx="54345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96" name="Google Shape;296;p37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97" name="Google Shape;297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37"/>
          <p:cNvSpPr txBox="1"/>
          <p:nvPr>
            <p:ph idx="1" type="body"/>
          </p:nvPr>
        </p:nvSpPr>
        <p:spPr>
          <a:xfrm>
            <a:off x="467544" y="1005576"/>
            <a:ext cx="2424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b="0" i="0" sz="1400">
                <a:solidFill>
                  <a:schemeClr val="accen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99" name="Google Shape;299;p37"/>
          <p:cNvSpPr txBox="1"/>
          <p:nvPr>
            <p:ph idx="2" type="body"/>
          </p:nvPr>
        </p:nvSpPr>
        <p:spPr>
          <a:xfrm>
            <a:off x="485352" y="1324828"/>
            <a:ext cx="2412600" cy="30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048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3048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•"/>
              <a:defRPr b="0" i="0" sz="1100"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-2921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00"/>
              <a:buChar char="•"/>
              <a:defRPr b="0" i="0" sz="900">
                <a:latin typeface="Poppins Light"/>
                <a:ea typeface="Poppins Light"/>
                <a:cs typeface="Poppins Light"/>
                <a:sym typeface="Poppins Light"/>
              </a:defRPr>
            </a:lvl3pPr>
            <a:lvl4pPr indent="-2857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900"/>
              <a:buChar char="•"/>
              <a:defRPr b="0" i="0" sz="800">
                <a:latin typeface="Poppins Light"/>
                <a:ea typeface="Poppins Light"/>
                <a:cs typeface="Poppins Light"/>
                <a:sym typeface="Poppins Light"/>
              </a:defRPr>
            </a:lvl4pPr>
            <a:lvl5pPr indent="-2857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900"/>
              <a:buChar char="•"/>
              <a:defRPr b="0" i="0" sz="800">
                <a:latin typeface="Poppins Light"/>
                <a:ea typeface="Poppins Light"/>
                <a:cs typeface="Poppins Light"/>
                <a:sym typeface="Poppins Light"/>
              </a:defRPr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00" name="Google Shape;300;p37"/>
          <p:cNvSpPr/>
          <p:nvPr/>
        </p:nvSpPr>
        <p:spPr>
          <a:xfrm>
            <a:off x="3244475" y="908145"/>
            <a:ext cx="2655300" cy="3607800"/>
          </a:xfrm>
          <a:prstGeom prst="roundRect">
            <a:avLst>
              <a:gd fmla="val 3653" name="adj"/>
            </a:avLst>
          </a:prstGeom>
          <a:solidFill>
            <a:srgbClr val="EDF8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1" name="Google Shape;301;p37"/>
          <p:cNvSpPr txBox="1"/>
          <p:nvPr>
            <p:ph idx="3" type="body"/>
          </p:nvPr>
        </p:nvSpPr>
        <p:spPr>
          <a:xfrm>
            <a:off x="3360004" y="1005576"/>
            <a:ext cx="2424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b="0" i="0" sz="1400">
                <a:solidFill>
                  <a:schemeClr val="accen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02" name="Google Shape;302;p37"/>
          <p:cNvSpPr txBox="1"/>
          <p:nvPr>
            <p:ph idx="4" type="body"/>
          </p:nvPr>
        </p:nvSpPr>
        <p:spPr>
          <a:xfrm>
            <a:off x="3377812" y="1324828"/>
            <a:ext cx="2412600" cy="30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048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3048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•"/>
              <a:defRPr b="0" i="0" sz="1100"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-2921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00"/>
              <a:buChar char="•"/>
              <a:defRPr b="0" i="0" sz="900">
                <a:latin typeface="Poppins Light"/>
                <a:ea typeface="Poppins Light"/>
                <a:cs typeface="Poppins Light"/>
                <a:sym typeface="Poppins Light"/>
              </a:defRPr>
            </a:lvl3pPr>
            <a:lvl4pPr indent="-2857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900"/>
              <a:buChar char="•"/>
              <a:defRPr b="0" i="0" sz="800">
                <a:latin typeface="Poppins Light"/>
                <a:ea typeface="Poppins Light"/>
                <a:cs typeface="Poppins Light"/>
                <a:sym typeface="Poppins Light"/>
              </a:defRPr>
            </a:lvl4pPr>
            <a:lvl5pPr indent="-2857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900"/>
              <a:buChar char="•"/>
              <a:defRPr b="0" i="0" sz="800">
                <a:latin typeface="Poppins Light"/>
                <a:ea typeface="Poppins Light"/>
                <a:cs typeface="Poppins Light"/>
                <a:sym typeface="Poppins Light"/>
              </a:defRPr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03" name="Google Shape;303;p37"/>
          <p:cNvSpPr/>
          <p:nvPr/>
        </p:nvSpPr>
        <p:spPr>
          <a:xfrm>
            <a:off x="6136936" y="908145"/>
            <a:ext cx="2655300" cy="3607800"/>
          </a:xfrm>
          <a:prstGeom prst="roundRect">
            <a:avLst>
              <a:gd fmla="val 3653" name="adj"/>
            </a:avLst>
          </a:prstGeom>
          <a:solidFill>
            <a:srgbClr val="EDF8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4" name="Google Shape;304;p37"/>
          <p:cNvSpPr txBox="1"/>
          <p:nvPr>
            <p:ph idx="5" type="body"/>
          </p:nvPr>
        </p:nvSpPr>
        <p:spPr>
          <a:xfrm>
            <a:off x="6252464" y="1005576"/>
            <a:ext cx="2424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b="0" i="0" sz="1400">
                <a:solidFill>
                  <a:schemeClr val="accen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05" name="Google Shape;305;p37"/>
          <p:cNvSpPr txBox="1"/>
          <p:nvPr>
            <p:ph idx="6" type="body"/>
          </p:nvPr>
        </p:nvSpPr>
        <p:spPr>
          <a:xfrm>
            <a:off x="6270272" y="1324828"/>
            <a:ext cx="2412600" cy="30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048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3048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•"/>
              <a:defRPr b="0" i="0" sz="1100"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-2921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00"/>
              <a:buChar char="•"/>
              <a:defRPr b="0" i="0" sz="900">
                <a:latin typeface="Poppins Light"/>
                <a:ea typeface="Poppins Light"/>
                <a:cs typeface="Poppins Light"/>
                <a:sym typeface="Poppins Light"/>
              </a:defRPr>
            </a:lvl3pPr>
            <a:lvl4pPr indent="-2857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900"/>
              <a:buChar char="•"/>
              <a:defRPr b="0" i="0" sz="800">
                <a:latin typeface="Poppins Light"/>
                <a:ea typeface="Poppins Light"/>
                <a:cs typeface="Poppins Light"/>
                <a:sym typeface="Poppins Light"/>
              </a:defRPr>
            </a:lvl4pPr>
            <a:lvl5pPr indent="-2857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900"/>
              <a:buChar char="•"/>
              <a:defRPr b="0" i="0" sz="800">
                <a:latin typeface="Poppins Light"/>
                <a:ea typeface="Poppins Light"/>
                <a:cs typeface="Poppins Light"/>
                <a:sym typeface="Poppins Light"/>
              </a:defRPr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cons + Text x3">
  <p:cSld name="Icons + Text x3"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8"/>
          <p:cNvSpPr txBox="1"/>
          <p:nvPr>
            <p:ph type="title"/>
          </p:nvPr>
        </p:nvSpPr>
        <p:spPr>
          <a:xfrm>
            <a:off x="359569" y="303610"/>
            <a:ext cx="7884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08" name="Google Shape;308;p38"/>
          <p:cNvSpPr txBox="1"/>
          <p:nvPr>
            <p:ph idx="11" type="ftr"/>
          </p:nvPr>
        </p:nvSpPr>
        <p:spPr>
          <a:xfrm>
            <a:off x="606882" y="4768381"/>
            <a:ext cx="54345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09" name="Google Shape;309;p38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10" name="Google Shape;310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38"/>
          <p:cNvSpPr txBox="1"/>
          <p:nvPr>
            <p:ph idx="1" type="body"/>
          </p:nvPr>
        </p:nvSpPr>
        <p:spPr>
          <a:xfrm>
            <a:off x="364098" y="2104016"/>
            <a:ext cx="25908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4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12" name="Google Shape;312;p38"/>
          <p:cNvSpPr txBox="1"/>
          <p:nvPr>
            <p:ph idx="2" type="body"/>
          </p:nvPr>
        </p:nvSpPr>
        <p:spPr>
          <a:xfrm>
            <a:off x="3279631" y="2104016"/>
            <a:ext cx="25908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4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13" name="Google Shape;313;p38"/>
          <p:cNvSpPr txBox="1"/>
          <p:nvPr>
            <p:ph idx="3" type="body"/>
          </p:nvPr>
        </p:nvSpPr>
        <p:spPr>
          <a:xfrm>
            <a:off x="3278161" y="2429253"/>
            <a:ext cx="2593800" cy="20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048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sz="1200"/>
            </a:lvl1pPr>
            <a:lvl2pPr indent="-3048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100"/>
            </a:lvl2pPr>
            <a:lvl3pPr indent="-2921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 sz="900"/>
            </a:lvl3pPr>
            <a:lvl4pPr indent="-2857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4pPr>
            <a:lvl5pPr indent="-2857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14" name="Google Shape;314;p38"/>
          <p:cNvSpPr txBox="1"/>
          <p:nvPr>
            <p:ph idx="4" type="body"/>
          </p:nvPr>
        </p:nvSpPr>
        <p:spPr>
          <a:xfrm>
            <a:off x="6195164" y="2104016"/>
            <a:ext cx="25908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4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15" name="Google Shape;315;p38"/>
          <p:cNvSpPr txBox="1"/>
          <p:nvPr>
            <p:ph idx="5" type="body"/>
          </p:nvPr>
        </p:nvSpPr>
        <p:spPr>
          <a:xfrm>
            <a:off x="6190585" y="2429253"/>
            <a:ext cx="2593800" cy="20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048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sz="1200"/>
            </a:lvl1pPr>
            <a:lvl2pPr indent="-3048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100"/>
            </a:lvl2pPr>
            <a:lvl3pPr indent="-2921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 sz="900"/>
            </a:lvl3pPr>
            <a:lvl4pPr indent="-2857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4pPr>
            <a:lvl5pPr indent="-2857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16" name="Google Shape;316;p38"/>
          <p:cNvSpPr txBox="1"/>
          <p:nvPr>
            <p:ph idx="6" type="body"/>
          </p:nvPr>
        </p:nvSpPr>
        <p:spPr>
          <a:xfrm>
            <a:off x="354931" y="2429253"/>
            <a:ext cx="2593800" cy="20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048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sz="1200"/>
            </a:lvl1pPr>
            <a:lvl2pPr indent="-3048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100"/>
            </a:lvl2pPr>
            <a:lvl3pPr indent="-2921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 sz="900"/>
            </a:lvl3pPr>
            <a:lvl4pPr indent="-2857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4pPr>
            <a:lvl5pPr indent="-2857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17" name="Google Shape;317;p38"/>
          <p:cNvSpPr/>
          <p:nvPr>
            <p:ph idx="7" type="pic"/>
          </p:nvPr>
        </p:nvSpPr>
        <p:spPr>
          <a:xfrm>
            <a:off x="1305184" y="1068320"/>
            <a:ext cx="693300" cy="693300"/>
          </a:xfrm>
          <a:prstGeom prst="rect">
            <a:avLst/>
          </a:prstGeom>
          <a:noFill/>
          <a:ln>
            <a:noFill/>
          </a:ln>
        </p:spPr>
      </p:sp>
      <p:sp>
        <p:nvSpPr>
          <p:cNvPr id="318" name="Google Shape;318;p38"/>
          <p:cNvSpPr/>
          <p:nvPr>
            <p:ph idx="8" type="pic"/>
          </p:nvPr>
        </p:nvSpPr>
        <p:spPr>
          <a:xfrm>
            <a:off x="4228414" y="1068320"/>
            <a:ext cx="693300" cy="693300"/>
          </a:xfrm>
          <a:prstGeom prst="rect">
            <a:avLst/>
          </a:prstGeom>
          <a:noFill/>
          <a:ln>
            <a:noFill/>
          </a:ln>
        </p:spPr>
      </p:sp>
      <p:sp>
        <p:nvSpPr>
          <p:cNvPr id="319" name="Google Shape;319;p38"/>
          <p:cNvSpPr/>
          <p:nvPr>
            <p:ph idx="9" type="pic"/>
          </p:nvPr>
        </p:nvSpPr>
        <p:spPr>
          <a:xfrm>
            <a:off x="7140838" y="1068320"/>
            <a:ext cx="693300" cy="693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cons + Text x4">
  <p:cSld name="Icons + Text x4"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9"/>
          <p:cNvSpPr txBox="1"/>
          <p:nvPr>
            <p:ph type="title"/>
          </p:nvPr>
        </p:nvSpPr>
        <p:spPr>
          <a:xfrm>
            <a:off x="359569" y="303610"/>
            <a:ext cx="7884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22" name="Google Shape;322;p39"/>
          <p:cNvSpPr txBox="1"/>
          <p:nvPr>
            <p:ph idx="11" type="ftr"/>
          </p:nvPr>
        </p:nvSpPr>
        <p:spPr>
          <a:xfrm>
            <a:off x="606882" y="4768381"/>
            <a:ext cx="54345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23" name="Google Shape;323;p39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24" name="Google Shape;324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39"/>
          <p:cNvSpPr txBox="1"/>
          <p:nvPr>
            <p:ph idx="1" type="body"/>
          </p:nvPr>
        </p:nvSpPr>
        <p:spPr>
          <a:xfrm>
            <a:off x="364097" y="1942435"/>
            <a:ext cx="1930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12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6" name="Google Shape;326;p39"/>
          <p:cNvSpPr txBox="1"/>
          <p:nvPr>
            <p:ph idx="2" type="body"/>
          </p:nvPr>
        </p:nvSpPr>
        <p:spPr>
          <a:xfrm>
            <a:off x="354931" y="2429253"/>
            <a:ext cx="1939800" cy="20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8575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900"/>
            </a:lvl1pPr>
            <a:lvl2pPr indent="-3048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100"/>
            </a:lvl2pPr>
            <a:lvl3pPr indent="-2921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 sz="900"/>
            </a:lvl3pPr>
            <a:lvl4pPr indent="-2857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4pPr>
            <a:lvl5pPr indent="-2857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7" name="Google Shape;327;p39"/>
          <p:cNvSpPr/>
          <p:nvPr>
            <p:ph idx="3" type="pic"/>
          </p:nvPr>
        </p:nvSpPr>
        <p:spPr>
          <a:xfrm>
            <a:off x="966116" y="1005576"/>
            <a:ext cx="693300" cy="693300"/>
          </a:xfrm>
          <a:prstGeom prst="rect">
            <a:avLst/>
          </a:prstGeom>
          <a:noFill/>
          <a:ln>
            <a:noFill/>
          </a:ln>
        </p:spPr>
      </p:sp>
      <p:sp>
        <p:nvSpPr>
          <p:cNvPr id="328" name="Google Shape;328;p39"/>
          <p:cNvSpPr/>
          <p:nvPr>
            <p:ph idx="4" type="pic"/>
          </p:nvPr>
        </p:nvSpPr>
        <p:spPr>
          <a:xfrm>
            <a:off x="3126988" y="1005576"/>
            <a:ext cx="693300" cy="693300"/>
          </a:xfrm>
          <a:prstGeom prst="rect">
            <a:avLst/>
          </a:prstGeom>
          <a:noFill/>
          <a:ln>
            <a:noFill/>
          </a:ln>
        </p:spPr>
      </p:sp>
      <p:sp>
        <p:nvSpPr>
          <p:cNvPr id="329" name="Google Shape;329;p39"/>
          <p:cNvSpPr/>
          <p:nvPr>
            <p:ph idx="5" type="pic"/>
          </p:nvPr>
        </p:nvSpPr>
        <p:spPr>
          <a:xfrm>
            <a:off x="5280653" y="1005576"/>
            <a:ext cx="693300" cy="693300"/>
          </a:xfrm>
          <a:prstGeom prst="rect">
            <a:avLst/>
          </a:prstGeom>
          <a:noFill/>
          <a:ln>
            <a:noFill/>
          </a:ln>
        </p:spPr>
      </p:sp>
      <p:sp>
        <p:nvSpPr>
          <p:cNvPr id="330" name="Google Shape;330;p39"/>
          <p:cNvSpPr/>
          <p:nvPr>
            <p:ph idx="6" type="pic"/>
          </p:nvPr>
        </p:nvSpPr>
        <p:spPr>
          <a:xfrm>
            <a:off x="7434318" y="1005576"/>
            <a:ext cx="693300" cy="693300"/>
          </a:xfrm>
          <a:prstGeom prst="rect">
            <a:avLst/>
          </a:prstGeom>
          <a:noFill/>
          <a:ln>
            <a:noFill/>
          </a:ln>
        </p:spPr>
      </p:sp>
      <p:sp>
        <p:nvSpPr>
          <p:cNvPr id="331" name="Google Shape;331;p39"/>
          <p:cNvSpPr txBox="1"/>
          <p:nvPr>
            <p:ph idx="7" type="body"/>
          </p:nvPr>
        </p:nvSpPr>
        <p:spPr>
          <a:xfrm>
            <a:off x="2549785" y="1942435"/>
            <a:ext cx="1930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12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32" name="Google Shape;332;p39"/>
          <p:cNvSpPr txBox="1"/>
          <p:nvPr>
            <p:ph idx="8" type="body"/>
          </p:nvPr>
        </p:nvSpPr>
        <p:spPr>
          <a:xfrm>
            <a:off x="2540618" y="2429253"/>
            <a:ext cx="1939800" cy="20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8575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900"/>
            </a:lvl1pPr>
            <a:lvl2pPr indent="-3048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100"/>
            </a:lvl2pPr>
            <a:lvl3pPr indent="-2921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 sz="900"/>
            </a:lvl3pPr>
            <a:lvl4pPr indent="-2857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4pPr>
            <a:lvl5pPr indent="-2857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33" name="Google Shape;333;p39"/>
          <p:cNvSpPr txBox="1"/>
          <p:nvPr>
            <p:ph idx="9" type="body"/>
          </p:nvPr>
        </p:nvSpPr>
        <p:spPr>
          <a:xfrm>
            <a:off x="4701691" y="1942435"/>
            <a:ext cx="1930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12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34" name="Google Shape;334;p39"/>
          <p:cNvSpPr txBox="1"/>
          <p:nvPr>
            <p:ph idx="13" type="body"/>
          </p:nvPr>
        </p:nvSpPr>
        <p:spPr>
          <a:xfrm>
            <a:off x="4692525" y="2429253"/>
            <a:ext cx="1939800" cy="20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8575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900"/>
            </a:lvl1pPr>
            <a:lvl2pPr indent="-3048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100"/>
            </a:lvl2pPr>
            <a:lvl3pPr indent="-2921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 sz="900"/>
            </a:lvl3pPr>
            <a:lvl4pPr indent="-2857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4pPr>
            <a:lvl5pPr indent="-2857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35" name="Google Shape;335;p39"/>
          <p:cNvSpPr txBox="1"/>
          <p:nvPr>
            <p:ph idx="14" type="body"/>
          </p:nvPr>
        </p:nvSpPr>
        <p:spPr>
          <a:xfrm>
            <a:off x="6853598" y="1942435"/>
            <a:ext cx="1930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12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36" name="Google Shape;336;p39"/>
          <p:cNvSpPr txBox="1"/>
          <p:nvPr>
            <p:ph idx="15" type="body"/>
          </p:nvPr>
        </p:nvSpPr>
        <p:spPr>
          <a:xfrm>
            <a:off x="6844432" y="2429253"/>
            <a:ext cx="1939800" cy="20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8575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900"/>
            </a:lvl1pPr>
            <a:lvl2pPr indent="-3048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100"/>
            </a:lvl2pPr>
            <a:lvl3pPr indent="-2921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 sz="900"/>
            </a:lvl3pPr>
            <a:lvl4pPr indent="-2857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4pPr>
            <a:lvl5pPr indent="-2857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cons + Text x5">
  <p:cSld name="Icons + Text x5"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0"/>
          <p:cNvSpPr txBox="1"/>
          <p:nvPr>
            <p:ph type="title"/>
          </p:nvPr>
        </p:nvSpPr>
        <p:spPr>
          <a:xfrm>
            <a:off x="359569" y="303610"/>
            <a:ext cx="7884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39" name="Google Shape;339;p40"/>
          <p:cNvSpPr txBox="1"/>
          <p:nvPr>
            <p:ph idx="11" type="ftr"/>
          </p:nvPr>
        </p:nvSpPr>
        <p:spPr>
          <a:xfrm>
            <a:off x="606882" y="4768381"/>
            <a:ext cx="54345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40" name="Google Shape;340;p40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41" name="Google Shape;341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40"/>
          <p:cNvSpPr txBox="1"/>
          <p:nvPr>
            <p:ph idx="1" type="body"/>
          </p:nvPr>
        </p:nvSpPr>
        <p:spPr>
          <a:xfrm>
            <a:off x="364097" y="1988601"/>
            <a:ext cx="1509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b="0" i="0" sz="11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43" name="Google Shape;343;p40"/>
          <p:cNvSpPr txBox="1"/>
          <p:nvPr>
            <p:ph idx="2" type="body"/>
          </p:nvPr>
        </p:nvSpPr>
        <p:spPr>
          <a:xfrm>
            <a:off x="364097" y="2429253"/>
            <a:ext cx="1516800" cy="20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794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  <a:defRPr sz="800"/>
            </a:lvl1pPr>
            <a:lvl2pPr indent="-3048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100"/>
            </a:lvl2pPr>
            <a:lvl3pPr indent="-2921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 sz="900"/>
            </a:lvl3pPr>
            <a:lvl4pPr indent="-2857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4pPr>
            <a:lvl5pPr indent="-2857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44" name="Google Shape;344;p40"/>
          <p:cNvSpPr/>
          <p:nvPr>
            <p:ph idx="3" type="pic"/>
          </p:nvPr>
        </p:nvSpPr>
        <p:spPr>
          <a:xfrm>
            <a:off x="756404" y="1005576"/>
            <a:ext cx="693300" cy="693300"/>
          </a:xfrm>
          <a:prstGeom prst="rect">
            <a:avLst/>
          </a:prstGeom>
          <a:noFill/>
          <a:ln>
            <a:noFill/>
          </a:ln>
        </p:spPr>
      </p:sp>
      <p:sp>
        <p:nvSpPr>
          <p:cNvPr id="345" name="Google Shape;345;p40"/>
          <p:cNvSpPr/>
          <p:nvPr>
            <p:ph idx="4" type="pic"/>
          </p:nvPr>
        </p:nvSpPr>
        <p:spPr>
          <a:xfrm>
            <a:off x="2460931" y="1005576"/>
            <a:ext cx="693300" cy="693300"/>
          </a:xfrm>
          <a:prstGeom prst="rect">
            <a:avLst/>
          </a:prstGeom>
          <a:noFill/>
          <a:ln>
            <a:noFill/>
          </a:ln>
        </p:spPr>
      </p:sp>
      <p:sp>
        <p:nvSpPr>
          <p:cNvPr id="346" name="Google Shape;346;p40"/>
          <p:cNvSpPr/>
          <p:nvPr>
            <p:ph idx="5" type="pic"/>
          </p:nvPr>
        </p:nvSpPr>
        <p:spPr>
          <a:xfrm>
            <a:off x="4234927" y="1005576"/>
            <a:ext cx="693300" cy="693300"/>
          </a:xfrm>
          <a:prstGeom prst="rect">
            <a:avLst/>
          </a:prstGeom>
          <a:noFill/>
          <a:ln>
            <a:noFill/>
          </a:ln>
        </p:spPr>
      </p:sp>
      <p:sp>
        <p:nvSpPr>
          <p:cNvPr id="347" name="Google Shape;347;p40"/>
          <p:cNvSpPr/>
          <p:nvPr>
            <p:ph idx="6" type="pic"/>
          </p:nvPr>
        </p:nvSpPr>
        <p:spPr>
          <a:xfrm>
            <a:off x="5997577" y="1005576"/>
            <a:ext cx="693300" cy="693300"/>
          </a:xfrm>
          <a:prstGeom prst="rect">
            <a:avLst/>
          </a:prstGeom>
          <a:noFill/>
          <a:ln>
            <a:noFill/>
          </a:ln>
        </p:spPr>
      </p:sp>
      <p:sp>
        <p:nvSpPr>
          <p:cNvPr id="348" name="Google Shape;348;p40"/>
          <p:cNvSpPr/>
          <p:nvPr>
            <p:ph idx="7" type="pic"/>
          </p:nvPr>
        </p:nvSpPr>
        <p:spPr>
          <a:xfrm>
            <a:off x="7650342" y="1005576"/>
            <a:ext cx="693300" cy="693300"/>
          </a:xfrm>
          <a:prstGeom prst="rect">
            <a:avLst/>
          </a:prstGeom>
          <a:noFill/>
          <a:ln>
            <a:noFill/>
          </a:ln>
        </p:spPr>
      </p:sp>
      <p:sp>
        <p:nvSpPr>
          <p:cNvPr id="349" name="Google Shape;349;p40"/>
          <p:cNvSpPr txBox="1"/>
          <p:nvPr>
            <p:ph idx="8" type="body"/>
          </p:nvPr>
        </p:nvSpPr>
        <p:spPr>
          <a:xfrm>
            <a:off x="2084273" y="1988601"/>
            <a:ext cx="1509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b="0" i="0" sz="11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50" name="Google Shape;350;p40"/>
          <p:cNvSpPr txBox="1"/>
          <p:nvPr>
            <p:ph idx="9" type="body"/>
          </p:nvPr>
        </p:nvSpPr>
        <p:spPr>
          <a:xfrm>
            <a:off x="2084273" y="2429253"/>
            <a:ext cx="1516800" cy="20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794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  <a:defRPr sz="800"/>
            </a:lvl1pPr>
            <a:lvl2pPr indent="-3048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100"/>
            </a:lvl2pPr>
            <a:lvl3pPr indent="-2921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 sz="900"/>
            </a:lvl3pPr>
            <a:lvl4pPr indent="-2857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4pPr>
            <a:lvl5pPr indent="-2857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51" name="Google Shape;351;p40"/>
          <p:cNvSpPr txBox="1"/>
          <p:nvPr>
            <p:ph idx="13" type="body"/>
          </p:nvPr>
        </p:nvSpPr>
        <p:spPr>
          <a:xfrm>
            <a:off x="3858269" y="1988601"/>
            <a:ext cx="1509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b="0" i="0" sz="11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52" name="Google Shape;352;p40"/>
          <p:cNvSpPr txBox="1"/>
          <p:nvPr>
            <p:ph idx="14" type="body"/>
          </p:nvPr>
        </p:nvSpPr>
        <p:spPr>
          <a:xfrm>
            <a:off x="3858269" y="2429253"/>
            <a:ext cx="1516800" cy="20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794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  <a:defRPr sz="800"/>
            </a:lvl1pPr>
            <a:lvl2pPr indent="-3048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100"/>
            </a:lvl2pPr>
            <a:lvl3pPr indent="-2921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 sz="900"/>
            </a:lvl3pPr>
            <a:lvl4pPr indent="-2857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4pPr>
            <a:lvl5pPr indent="-2857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53" name="Google Shape;353;p40"/>
          <p:cNvSpPr txBox="1"/>
          <p:nvPr>
            <p:ph idx="15" type="body"/>
          </p:nvPr>
        </p:nvSpPr>
        <p:spPr>
          <a:xfrm>
            <a:off x="5620919" y="1988601"/>
            <a:ext cx="1509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b="0" i="0" sz="11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54" name="Google Shape;354;p40"/>
          <p:cNvSpPr txBox="1"/>
          <p:nvPr>
            <p:ph idx="16" type="body"/>
          </p:nvPr>
        </p:nvSpPr>
        <p:spPr>
          <a:xfrm>
            <a:off x="5620919" y="2429253"/>
            <a:ext cx="1516800" cy="20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794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  <a:defRPr sz="800"/>
            </a:lvl1pPr>
            <a:lvl2pPr indent="-3048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100"/>
            </a:lvl2pPr>
            <a:lvl3pPr indent="-2921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 sz="900"/>
            </a:lvl3pPr>
            <a:lvl4pPr indent="-2857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4pPr>
            <a:lvl5pPr indent="-2857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55" name="Google Shape;355;p40"/>
          <p:cNvSpPr txBox="1"/>
          <p:nvPr>
            <p:ph idx="17" type="body"/>
          </p:nvPr>
        </p:nvSpPr>
        <p:spPr>
          <a:xfrm>
            <a:off x="7273685" y="1988601"/>
            <a:ext cx="1509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b="0" i="0" sz="11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56" name="Google Shape;356;p40"/>
          <p:cNvSpPr txBox="1"/>
          <p:nvPr>
            <p:ph idx="18" type="body"/>
          </p:nvPr>
        </p:nvSpPr>
        <p:spPr>
          <a:xfrm>
            <a:off x="7273685" y="2429253"/>
            <a:ext cx="1516800" cy="20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794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  <a:defRPr sz="800"/>
            </a:lvl1pPr>
            <a:lvl2pPr indent="-3048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100"/>
            </a:lvl2pPr>
            <a:lvl3pPr indent="-2921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 sz="900"/>
            </a:lvl3pPr>
            <a:lvl4pPr indent="-2857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4pPr>
            <a:lvl5pPr indent="-2857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con Grid x4">
  <p:cSld name="Icon Grid x4"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1"/>
          <p:cNvSpPr txBox="1"/>
          <p:nvPr>
            <p:ph type="title"/>
          </p:nvPr>
        </p:nvSpPr>
        <p:spPr>
          <a:xfrm>
            <a:off x="359569" y="303610"/>
            <a:ext cx="7884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9" name="Google Shape;359;p41"/>
          <p:cNvSpPr txBox="1"/>
          <p:nvPr>
            <p:ph idx="11" type="ftr"/>
          </p:nvPr>
        </p:nvSpPr>
        <p:spPr>
          <a:xfrm>
            <a:off x="606882" y="4768381"/>
            <a:ext cx="54345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60" name="Google Shape;360;p41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61" name="Google Shape;361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41"/>
          <p:cNvSpPr txBox="1"/>
          <p:nvPr>
            <p:ph idx="1" type="body"/>
          </p:nvPr>
        </p:nvSpPr>
        <p:spPr>
          <a:xfrm>
            <a:off x="1178267" y="1113588"/>
            <a:ext cx="31662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5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63" name="Google Shape;363;p41"/>
          <p:cNvSpPr txBox="1"/>
          <p:nvPr>
            <p:ph idx="2" type="body"/>
          </p:nvPr>
        </p:nvSpPr>
        <p:spPr>
          <a:xfrm>
            <a:off x="1178267" y="1437624"/>
            <a:ext cx="3166200" cy="11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9845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sz="1100"/>
            </a:lvl1pPr>
            <a:lvl2pPr indent="-3048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100"/>
            </a:lvl2pPr>
            <a:lvl3pPr indent="-2921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 sz="900"/>
            </a:lvl3pPr>
            <a:lvl4pPr indent="-2857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4pPr>
            <a:lvl5pPr indent="-2857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64" name="Google Shape;364;p41"/>
          <p:cNvSpPr/>
          <p:nvPr>
            <p:ph idx="3" type="pic"/>
          </p:nvPr>
        </p:nvSpPr>
        <p:spPr>
          <a:xfrm>
            <a:off x="379746" y="897731"/>
            <a:ext cx="693300" cy="693300"/>
          </a:xfrm>
          <a:prstGeom prst="rect">
            <a:avLst/>
          </a:prstGeom>
          <a:noFill/>
          <a:ln>
            <a:noFill/>
          </a:ln>
        </p:spPr>
      </p:sp>
      <p:sp>
        <p:nvSpPr>
          <p:cNvPr id="365" name="Google Shape;365;p41"/>
          <p:cNvSpPr txBox="1"/>
          <p:nvPr>
            <p:ph idx="4" type="body"/>
          </p:nvPr>
        </p:nvSpPr>
        <p:spPr>
          <a:xfrm>
            <a:off x="1178267" y="3057879"/>
            <a:ext cx="31662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5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66" name="Google Shape;366;p41"/>
          <p:cNvSpPr txBox="1"/>
          <p:nvPr>
            <p:ph idx="5" type="body"/>
          </p:nvPr>
        </p:nvSpPr>
        <p:spPr>
          <a:xfrm>
            <a:off x="1178267" y="3381915"/>
            <a:ext cx="3166200" cy="11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9845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sz="1100"/>
            </a:lvl1pPr>
            <a:lvl2pPr indent="-3048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100"/>
            </a:lvl2pPr>
            <a:lvl3pPr indent="-2921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 sz="900"/>
            </a:lvl3pPr>
            <a:lvl4pPr indent="-2857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4pPr>
            <a:lvl5pPr indent="-2857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67" name="Google Shape;367;p41"/>
          <p:cNvSpPr/>
          <p:nvPr>
            <p:ph idx="6" type="pic"/>
          </p:nvPr>
        </p:nvSpPr>
        <p:spPr>
          <a:xfrm>
            <a:off x="379746" y="2842022"/>
            <a:ext cx="693300" cy="693300"/>
          </a:xfrm>
          <a:prstGeom prst="rect">
            <a:avLst/>
          </a:prstGeom>
          <a:noFill/>
          <a:ln>
            <a:noFill/>
          </a:ln>
        </p:spPr>
      </p:sp>
      <p:sp>
        <p:nvSpPr>
          <p:cNvPr id="368" name="Google Shape;368;p41"/>
          <p:cNvSpPr txBox="1"/>
          <p:nvPr>
            <p:ph idx="7" type="body"/>
          </p:nvPr>
        </p:nvSpPr>
        <p:spPr>
          <a:xfrm>
            <a:off x="5598113" y="1113588"/>
            <a:ext cx="31863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5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69" name="Google Shape;369;p41"/>
          <p:cNvSpPr txBox="1"/>
          <p:nvPr>
            <p:ph idx="8" type="body"/>
          </p:nvPr>
        </p:nvSpPr>
        <p:spPr>
          <a:xfrm>
            <a:off x="5598113" y="1437624"/>
            <a:ext cx="3186300" cy="11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9845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sz="1100"/>
            </a:lvl1pPr>
            <a:lvl2pPr indent="-3048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100"/>
            </a:lvl2pPr>
            <a:lvl3pPr indent="-2921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 sz="900"/>
            </a:lvl3pPr>
            <a:lvl4pPr indent="-2857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4pPr>
            <a:lvl5pPr indent="-2857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70" name="Google Shape;370;p41"/>
          <p:cNvSpPr/>
          <p:nvPr>
            <p:ph idx="9" type="pic"/>
          </p:nvPr>
        </p:nvSpPr>
        <p:spPr>
          <a:xfrm>
            <a:off x="4799592" y="897731"/>
            <a:ext cx="693300" cy="693300"/>
          </a:xfrm>
          <a:prstGeom prst="rect">
            <a:avLst/>
          </a:prstGeom>
          <a:noFill/>
          <a:ln>
            <a:noFill/>
          </a:ln>
        </p:spPr>
      </p:sp>
      <p:sp>
        <p:nvSpPr>
          <p:cNvPr id="371" name="Google Shape;371;p41"/>
          <p:cNvSpPr txBox="1"/>
          <p:nvPr>
            <p:ph idx="13" type="body"/>
          </p:nvPr>
        </p:nvSpPr>
        <p:spPr>
          <a:xfrm>
            <a:off x="5598113" y="3057879"/>
            <a:ext cx="31863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5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72" name="Google Shape;372;p41"/>
          <p:cNvSpPr txBox="1"/>
          <p:nvPr>
            <p:ph idx="14" type="body"/>
          </p:nvPr>
        </p:nvSpPr>
        <p:spPr>
          <a:xfrm>
            <a:off x="5598113" y="3381915"/>
            <a:ext cx="3186300" cy="11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9845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sz="1100"/>
            </a:lvl1pPr>
            <a:lvl2pPr indent="-3048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100"/>
            </a:lvl2pPr>
            <a:lvl3pPr indent="-2921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 sz="900"/>
            </a:lvl3pPr>
            <a:lvl4pPr indent="-2857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4pPr>
            <a:lvl5pPr indent="-2857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73" name="Google Shape;373;p41"/>
          <p:cNvSpPr/>
          <p:nvPr>
            <p:ph idx="15" type="pic"/>
          </p:nvPr>
        </p:nvSpPr>
        <p:spPr>
          <a:xfrm>
            <a:off x="4799592" y="2842022"/>
            <a:ext cx="693300" cy="693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+ Image">
  <p:cSld name="Text + Image"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42"/>
          <p:cNvSpPr txBox="1"/>
          <p:nvPr>
            <p:ph type="title"/>
          </p:nvPr>
        </p:nvSpPr>
        <p:spPr>
          <a:xfrm>
            <a:off x="359569" y="303610"/>
            <a:ext cx="41001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376" name="Google Shape;376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42"/>
          <p:cNvSpPr txBox="1"/>
          <p:nvPr>
            <p:ph idx="1" type="body"/>
          </p:nvPr>
        </p:nvSpPr>
        <p:spPr>
          <a:xfrm>
            <a:off x="364098" y="701689"/>
            <a:ext cx="4100100" cy="1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5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78" name="Google Shape;378;p42"/>
          <p:cNvSpPr txBox="1"/>
          <p:nvPr>
            <p:ph idx="2" type="body"/>
          </p:nvPr>
        </p:nvSpPr>
        <p:spPr>
          <a:xfrm>
            <a:off x="359569" y="1167594"/>
            <a:ext cx="4104600" cy="33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None/>
              <a:defRPr/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79" name="Google Shape;379;p42"/>
          <p:cNvSpPr txBox="1"/>
          <p:nvPr>
            <p:ph idx="11" type="ftr"/>
          </p:nvPr>
        </p:nvSpPr>
        <p:spPr>
          <a:xfrm>
            <a:off x="606882" y="4768289"/>
            <a:ext cx="39651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80" name="Google Shape;380;p42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81" name="Google Shape;381;p42"/>
          <p:cNvSpPr/>
          <p:nvPr>
            <p:ph idx="3" type="pic"/>
          </p:nvPr>
        </p:nvSpPr>
        <p:spPr>
          <a:xfrm>
            <a:off x="4804801" y="311998"/>
            <a:ext cx="3974700" cy="4204200"/>
          </a:xfrm>
          <a:prstGeom prst="roundRect">
            <a:avLst>
              <a:gd fmla="val 4038" name="adj"/>
            </a:avLst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+ Images">
  <p:cSld name="Text + Images"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43"/>
          <p:cNvSpPr txBox="1"/>
          <p:nvPr>
            <p:ph type="title"/>
          </p:nvPr>
        </p:nvSpPr>
        <p:spPr>
          <a:xfrm>
            <a:off x="359569" y="303610"/>
            <a:ext cx="41001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384" name="Google Shape;384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43"/>
          <p:cNvSpPr txBox="1"/>
          <p:nvPr>
            <p:ph idx="1" type="body"/>
          </p:nvPr>
        </p:nvSpPr>
        <p:spPr>
          <a:xfrm>
            <a:off x="364098" y="701689"/>
            <a:ext cx="4100100" cy="1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5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86" name="Google Shape;386;p43"/>
          <p:cNvSpPr txBox="1"/>
          <p:nvPr>
            <p:ph idx="2" type="body"/>
          </p:nvPr>
        </p:nvSpPr>
        <p:spPr>
          <a:xfrm>
            <a:off x="359569" y="1167594"/>
            <a:ext cx="4104600" cy="33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None/>
              <a:defRPr/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87" name="Google Shape;387;p43"/>
          <p:cNvSpPr/>
          <p:nvPr>
            <p:ph idx="3" type="pic"/>
          </p:nvPr>
        </p:nvSpPr>
        <p:spPr>
          <a:xfrm>
            <a:off x="4799574" y="2733768"/>
            <a:ext cx="1911000" cy="1782300"/>
          </a:xfrm>
          <a:prstGeom prst="roundRect">
            <a:avLst>
              <a:gd fmla="val 5080" name="adj"/>
            </a:avLst>
          </a:prstGeom>
          <a:solidFill>
            <a:schemeClr val="lt2"/>
          </a:solidFill>
          <a:ln>
            <a:noFill/>
          </a:ln>
        </p:spPr>
      </p:sp>
      <p:sp>
        <p:nvSpPr>
          <p:cNvPr id="388" name="Google Shape;388;p43"/>
          <p:cNvSpPr/>
          <p:nvPr>
            <p:ph idx="4" type="pic"/>
          </p:nvPr>
        </p:nvSpPr>
        <p:spPr>
          <a:xfrm>
            <a:off x="6873402" y="2733768"/>
            <a:ext cx="1911000" cy="1782300"/>
          </a:xfrm>
          <a:prstGeom prst="roundRect">
            <a:avLst>
              <a:gd fmla="val 4278" name="adj"/>
            </a:avLst>
          </a:prstGeom>
          <a:solidFill>
            <a:schemeClr val="lt2"/>
          </a:solidFill>
          <a:ln>
            <a:noFill/>
          </a:ln>
        </p:spPr>
      </p:sp>
      <p:sp>
        <p:nvSpPr>
          <p:cNvPr id="389" name="Google Shape;389;p43"/>
          <p:cNvSpPr/>
          <p:nvPr>
            <p:ph idx="5" type="pic"/>
          </p:nvPr>
        </p:nvSpPr>
        <p:spPr>
          <a:xfrm>
            <a:off x="4804801" y="311998"/>
            <a:ext cx="3974700" cy="2250300"/>
          </a:xfrm>
          <a:prstGeom prst="roundRect">
            <a:avLst>
              <a:gd fmla="val 5080" name="adj"/>
            </a:avLst>
          </a:prstGeom>
          <a:solidFill>
            <a:schemeClr val="lt2"/>
          </a:solidFill>
          <a:ln>
            <a:noFill/>
          </a:ln>
        </p:spPr>
      </p:sp>
      <p:sp>
        <p:nvSpPr>
          <p:cNvPr id="390" name="Google Shape;390;p43"/>
          <p:cNvSpPr txBox="1"/>
          <p:nvPr>
            <p:ph idx="11" type="ftr"/>
          </p:nvPr>
        </p:nvSpPr>
        <p:spPr>
          <a:xfrm>
            <a:off x="606882" y="4768289"/>
            <a:ext cx="39651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91" name="Google Shape;391;p43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(Dark) 3">
  <p:cSld name="Title Slide (Dark) 3">
    <p:bg>
      <p:bgPr>
        <a:solidFill>
          <a:schemeClr val="dk1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/>
          <p:nvPr>
            <p:ph type="ctrTitle"/>
          </p:nvPr>
        </p:nvSpPr>
        <p:spPr>
          <a:xfrm>
            <a:off x="366372" y="859745"/>
            <a:ext cx="3935700" cy="10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 SemiBold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9" name="Google Shape;29;p8"/>
          <p:cNvSpPr txBox="1"/>
          <p:nvPr>
            <p:ph idx="1" type="body"/>
          </p:nvPr>
        </p:nvSpPr>
        <p:spPr>
          <a:xfrm>
            <a:off x="366372" y="314306"/>
            <a:ext cx="3935700" cy="2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Poppins SemiBold"/>
              <a:buNone/>
              <a:defRPr b="1" i="0" sz="15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30" name="Google Shape;30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6372" y="4441216"/>
            <a:ext cx="1174538" cy="345096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8"/>
          <p:cNvSpPr txBox="1"/>
          <p:nvPr>
            <p:ph idx="2" type="body"/>
          </p:nvPr>
        </p:nvSpPr>
        <p:spPr>
          <a:xfrm>
            <a:off x="366372" y="3917820"/>
            <a:ext cx="42057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Poppins"/>
              <a:buNone/>
              <a:defRPr sz="1100">
                <a:solidFill>
                  <a:schemeClr val="accent2"/>
                </a:solidFill>
              </a:defRPr>
            </a:lvl1pPr>
            <a:lvl2pPr indent="-323850" lvl="1" marL="9144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" name="Google Shape;32;p8"/>
          <p:cNvSpPr/>
          <p:nvPr>
            <p:ph idx="3" type="pic"/>
          </p:nvPr>
        </p:nvSpPr>
        <p:spPr>
          <a:xfrm>
            <a:off x="4583437" y="0"/>
            <a:ext cx="45606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+ App Illustration">
  <p:cSld name="Text + App Illustration">
    <p:bg>
      <p:bgPr>
        <a:solidFill>
          <a:srgbClr val="EDF8FF"/>
        </a:solidFill>
      </p:bgPr>
    </p:bg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44"/>
          <p:cNvSpPr txBox="1"/>
          <p:nvPr>
            <p:ph type="title"/>
          </p:nvPr>
        </p:nvSpPr>
        <p:spPr>
          <a:xfrm>
            <a:off x="359569" y="556100"/>
            <a:ext cx="8424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394" name="Google Shape;394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44"/>
          <p:cNvSpPr txBox="1"/>
          <p:nvPr>
            <p:ph idx="1" type="body"/>
          </p:nvPr>
        </p:nvSpPr>
        <p:spPr>
          <a:xfrm>
            <a:off x="364098" y="310817"/>
            <a:ext cx="4100100" cy="1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Arial"/>
              <a:buNone/>
              <a:defRPr b="0" i="0" sz="11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96" name="Google Shape;396;p44"/>
          <p:cNvSpPr txBox="1"/>
          <p:nvPr>
            <p:ph idx="2" type="body"/>
          </p:nvPr>
        </p:nvSpPr>
        <p:spPr>
          <a:xfrm>
            <a:off x="359569" y="1167594"/>
            <a:ext cx="4104600" cy="33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None/>
              <a:defRPr/>
            </a:lvl1pPr>
            <a:lvl2pPr indent="-3111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00"/>
              <a:buChar char="•"/>
              <a:defRPr/>
            </a:lvl2pPr>
            <a:lvl3pPr indent="-3048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•"/>
              <a:defRPr/>
            </a:lvl3pPr>
            <a:lvl4pPr indent="-2921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00"/>
              <a:buChar char="•"/>
              <a:defRPr/>
            </a:lvl4pPr>
            <a:lvl5pPr indent="-2921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97" name="Google Shape;397;p44"/>
          <p:cNvSpPr/>
          <p:nvPr>
            <p:ph idx="3" type="pic"/>
          </p:nvPr>
        </p:nvSpPr>
        <p:spPr>
          <a:xfrm>
            <a:off x="4804800" y="1167594"/>
            <a:ext cx="3985200" cy="3077100"/>
          </a:xfrm>
          <a:prstGeom prst="roundRect">
            <a:avLst>
              <a:gd fmla="val 1893" name="adj"/>
            </a:avLst>
          </a:prstGeom>
          <a:noFill/>
          <a:ln>
            <a:noFill/>
          </a:ln>
        </p:spPr>
      </p:sp>
      <p:sp>
        <p:nvSpPr>
          <p:cNvPr id="398" name="Google Shape;398;p44"/>
          <p:cNvSpPr txBox="1"/>
          <p:nvPr>
            <p:ph idx="11" type="ftr"/>
          </p:nvPr>
        </p:nvSpPr>
        <p:spPr>
          <a:xfrm>
            <a:off x="606882" y="4768289"/>
            <a:ext cx="39651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99" name="Google Shape;399;p44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pp Illustrations x3">
  <p:cSld name="App Illustrations x3">
    <p:bg>
      <p:bgPr>
        <a:solidFill>
          <a:srgbClr val="EDF8FF"/>
        </a:solidFill>
      </p:bgPr>
    </p:bg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45"/>
          <p:cNvSpPr txBox="1"/>
          <p:nvPr>
            <p:ph type="title"/>
          </p:nvPr>
        </p:nvSpPr>
        <p:spPr>
          <a:xfrm>
            <a:off x="359569" y="312806"/>
            <a:ext cx="8424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402" name="Google Shape;402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45"/>
          <p:cNvSpPr txBox="1"/>
          <p:nvPr>
            <p:ph idx="1" type="body"/>
          </p:nvPr>
        </p:nvSpPr>
        <p:spPr>
          <a:xfrm>
            <a:off x="368371" y="897731"/>
            <a:ext cx="23817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12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04" name="Google Shape;404;p45"/>
          <p:cNvSpPr/>
          <p:nvPr>
            <p:ph idx="2" type="pic"/>
          </p:nvPr>
        </p:nvSpPr>
        <p:spPr>
          <a:xfrm>
            <a:off x="368371" y="1272718"/>
            <a:ext cx="2381700" cy="1839300"/>
          </a:xfrm>
          <a:prstGeom prst="roundRect">
            <a:avLst>
              <a:gd fmla="val 1893" name="adj"/>
            </a:avLst>
          </a:prstGeom>
          <a:noFill/>
          <a:ln>
            <a:noFill/>
          </a:ln>
        </p:spPr>
      </p:sp>
      <p:sp>
        <p:nvSpPr>
          <p:cNvPr id="405" name="Google Shape;405;p45"/>
          <p:cNvSpPr txBox="1"/>
          <p:nvPr>
            <p:ph idx="3" type="body"/>
          </p:nvPr>
        </p:nvSpPr>
        <p:spPr>
          <a:xfrm>
            <a:off x="368371" y="3219822"/>
            <a:ext cx="2381700" cy="12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27000" spcFirstLastPara="1" rIns="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3048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100"/>
            </a:lvl2pPr>
            <a:lvl3pPr indent="-2921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 sz="900"/>
            </a:lvl3pPr>
            <a:lvl4pPr indent="-2857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4pPr>
            <a:lvl5pPr indent="-2857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06" name="Google Shape;406;p45"/>
          <p:cNvSpPr txBox="1"/>
          <p:nvPr>
            <p:ph idx="4" type="body"/>
          </p:nvPr>
        </p:nvSpPr>
        <p:spPr>
          <a:xfrm>
            <a:off x="3381102" y="897731"/>
            <a:ext cx="23817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12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07" name="Google Shape;407;p45"/>
          <p:cNvSpPr/>
          <p:nvPr>
            <p:ph idx="5" type="pic"/>
          </p:nvPr>
        </p:nvSpPr>
        <p:spPr>
          <a:xfrm>
            <a:off x="3381102" y="1272718"/>
            <a:ext cx="2381700" cy="1839300"/>
          </a:xfrm>
          <a:prstGeom prst="roundRect">
            <a:avLst>
              <a:gd fmla="val 1893" name="adj"/>
            </a:avLst>
          </a:prstGeom>
          <a:noFill/>
          <a:ln>
            <a:noFill/>
          </a:ln>
        </p:spPr>
      </p:sp>
      <p:sp>
        <p:nvSpPr>
          <p:cNvPr id="408" name="Google Shape;408;p45"/>
          <p:cNvSpPr txBox="1"/>
          <p:nvPr>
            <p:ph idx="6" type="body"/>
          </p:nvPr>
        </p:nvSpPr>
        <p:spPr>
          <a:xfrm>
            <a:off x="3381102" y="3219822"/>
            <a:ext cx="2381700" cy="12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27000" spcFirstLastPara="1" rIns="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3048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100"/>
            </a:lvl2pPr>
            <a:lvl3pPr indent="-2921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 sz="900"/>
            </a:lvl3pPr>
            <a:lvl4pPr indent="-2857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4pPr>
            <a:lvl5pPr indent="-2857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09" name="Google Shape;409;p45"/>
          <p:cNvSpPr txBox="1"/>
          <p:nvPr>
            <p:ph idx="7" type="body"/>
          </p:nvPr>
        </p:nvSpPr>
        <p:spPr>
          <a:xfrm>
            <a:off x="6402635" y="897731"/>
            <a:ext cx="23817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12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10" name="Google Shape;410;p45"/>
          <p:cNvSpPr/>
          <p:nvPr>
            <p:ph idx="8" type="pic"/>
          </p:nvPr>
        </p:nvSpPr>
        <p:spPr>
          <a:xfrm>
            <a:off x="6402635" y="1272718"/>
            <a:ext cx="2381700" cy="1839300"/>
          </a:xfrm>
          <a:prstGeom prst="roundRect">
            <a:avLst>
              <a:gd fmla="val 1893" name="adj"/>
            </a:avLst>
          </a:prstGeom>
          <a:noFill/>
          <a:ln>
            <a:noFill/>
          </a:ln>
        </p:spPr>
      </p:sp>
      <p:sp>
        <p:nvSpPr>
          <p:cNvPr id="411" name="Google Shape;411;p45"/>
          <p:cNvSpPr txBox="1"/>
          <p:nvPr>
            <p:ph idx="9" type="body"/>
          </p:nvPr>
        </p:nvSpPr>
        <p:spPr>
          <a:xfrm>
            <a:off x="6402635" y="3219822"/>
            <a:ext cx="2381700" cy="12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27000" spcFirstLastPara="1" rIns="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3048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100"/>
            </a:lvl2pPr>
            <a:lvl3pPr indent="-2921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 sz="900"/>
            </a:lvl3pPr>
            <a:lvl4pPr indent="-2857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4pPr>
            <a:lvl5pPr indent="-2857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12" name="Google Shape;412;p45"/>
          <p:cNvSpPr txBox="1"/>
          <p:nvPr>
            <p:ph idx="11" type="ftr"/>
          </p:nvPr>
        </p:nvSpPr>
        <p:spPr>
          <a:xfrm>
            <a:off x="606882" y="4768289"/>
            <a:ext cx="39651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13" name="Google Shape;413;p45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+ Image Split 1">
  <p:cSld name="Text + Image Split 1"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46"/>
          <p:cNvSpPr/>
          <p:nvPr>
            <p:ph idx="2" type="pic"/>
          </p:nvPr>
        </p:nvSpPr>
        <p:spPr>
          <a:xfrm>
            <a:off x="4899809" y="1"/>
            <a:ext cx="4244100" cy="5143500"/>
          </a:xfrm>
          <a:prstGeom prst="roundRect">
            <a:avLst>
              <a:gd fmla="val 0" name="adj"/>
            </a:avLst>
          </a:prstGeom>
          <a:solidFill>
            <a:schemeClr val="lt2"/>
          </a:solidFill>
          <a:ln>
            <a:noFill/>
          </a:ln>
        </p:spPr>
      </p:sp>
      <p:sp>
        <p:nvSpPr>
          <p:cNvPr id="416" name="Google Shape;416;p46"/>
          <p:cNvSpPr txBox="1"/>
          <p:nvPr>
            <p:ph type="title"/>
          </p:nvPr>
        </p:nvSpPr>
        <p:spPr>
          <a:xfrm>
            <a:off x="359569" y="303610"/>
            <a:ext cx="41001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417" name="Google Shape;417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46"/>
          <p:cNvSpPr txBox="1"/>
          <p:nvPr>
            <p:ph idx="1" type="body"/>
          </p:nvPr>
        </p:nvSpPr>
        <p:spPr>
          <a:xfrm>
            <a:off x="364098" y="701689"/>
            <a:ext cx="4100100" cy="1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5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19" name="Google Shape;419;p46"/>
          <p:cNvSpPr txBox="1"/>
          <p:nvPr>
            <p:ph idx="3" type="body"/>
          </p:nvPr>
        </p:nvSpPr>
        <p:spPr>
          <a:xfrm>
            <a:off x="359569" y="1167594"/>
            <a:ext cx="4104600" cy="13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None/>
              <a:defRPr/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20" name="Google Shape;420;p46"/>
          <p:cNvSpPr/>
          <p:nvPr>
            <p:ph idx="4" type="pic"/>
          </p:nvPr>
        </p:nvSpPr>
        <p:spPr>
          <a:xfrm>
            <a:off x="368179" y="3822701"/>
            <a:ext cx="693300" cy="693300"/>
          </a:xfrm>
          <a:prstGeom prst="rect">
            <a:avLst/>
          </a:prstGeom>
          <a:noFill/>
          <a:ln>
            <a:noFill/>
          </a:ln>
        </p:spPr>
      </p:sp>
      <p:sp>
        <p:nvSpPr>
          <p:cNvPr id="421" name="Google Shape;421;p46"/>
          <p:cNvSpPr txBox="1"/>
          <p:nvPr>
            <p:ph idx="11" type="ftr"/>
          </p:nvPr>
        </p:nvSpPr>
        <p:spPr>
          <a:xfrm>
            <a:off x="606882" y="4768289"/>
            <a:ext cx="39651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+ Image Split 2">
  <p:cSld name="Text + Image Split 2"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47"/>
          <p:cNvSpPr/>
          <p:nvPr>
            <p:ph idx="2" type="pic"/>
          </p:nvPr>
        </p:nvSpPr>
        <p:spPr>
          <a:xfrm>
            <a:off x="0" y="1"/>
            <a:ext cx="4244100" cy="5143500"/>
          </a:xfrm>
          <a:prstGeom prst="roundRect">
            <a:avLst>
              <a:gd fmla="val 0" name="adj"/>
            </a:avLst>
          </a:prstGeom>
          <a:solidFill>
            <a:schemeClr val="lt2"/>
          </a:solidFill>
          <a:ln>
            <a:noFill/>
          </a:ln>
        </p:spPr>
      </p:sp>
      <p:sp>
        <p:nvSpPr>
          <p:cNvPr id="424" name="Google Shape;424;p47"/>
          <p:cNvSpPr txBox="1"/>
          <p:nvPr>
            <p:ph type="title"/>
          </p:nvPr>
        </p:nvSpPr>
        <p:spPr>
          <a:xfrm>
            <a:off x="4581860" y="303610"/>
            <a:ext cx="4197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25" name="Google Shape;425;p47"/>
          <p:cNvSpPr txBox="1"/>
          <p:nvPr>
            <p:ph idx="1" type="body"/>
          </p:nvPr>
        </p:nvSpPr>
        <p:spPr>
          <a:xfrm>
            <a:off x="4586389" y="701689"/>
            <a:ext cx="4197900" cy="1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5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26" name="Google Shape;426;p47"/>
          <p:cNvSpPr txBox="1"/>
          <p:nvPr>
            <p:ph idx="3" type="body"/>
          </p:nvPr>
        </p:nvSpPr>
        <p:spPr>
          <a:xfrm>
            <a:off x="4581860" y="1167594"/>
            <a:ext cx="4202700" cy="13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None/>
              <a:defRPr/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27" name="Google Shape;427;p47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28" name="Google Shape;428;p47"/>
          <p:cNvSpPr txBox="1"/>
          <p:nvPr>
            <p:ph idx="4" type="body"/>
          </p:nvPr>
        </p:nvSpPr>
        <p:spPr>
          <a:xfrm>
            <a:off x="359569" y="4750594"/>
            <a:ext cx="140400" cy="1404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/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29" name="Google Shape;429;p47"/>
          <p:cNvSpPr/>
          <p:nvPr>
            <p:ph idx="5" type="pic"/>
          </p:nvPr>
        </p:nvSpPr>
        <p:spPr>
          <a:xfrm>
            <a:off x="4581860" y="4078320"/>
            <a:ext cx="693300" cy="693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+ Quote">
  <p:cSld name="Text + Quote"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48"/>
          <p:cNvSpPr txBox="1"/>
          <p:nvPr>
            <p:ph type="title"/>
          </p:nvPr>
        </p:nvSpPr>
        <p:spPr>
          <a:xfrm>
            <a:off x="359569" y="303610"/>
            <a:ext cx="41001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432" name="Google Shape;432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48"/>
          <p:cNvSpPr txBox="1"/>
          <p:nvPr>
            <p:ph idx="1" type="body"/>
          </p:nvPr>
        </p:nvSpPr>
        <p:spPr>
          <a:xfrm>
            <a:off x="364098" y="701689"/>
            <a:ext cx="4100100" cy="1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b="0" i="0" sz="1500">
                <a:solidFill>
                  <a:schemeClr val="accent4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34" name="Google Shape;434;p48"/>
          <p:cNvSpPr txBox="1"/>
          <p:nvPr>
            <p:ph idx="2" type="body"/>
          </p:nvPr>
        </p:nvSpPr>
        <p:spPr>
          <a:xfrm>
            <a:off x="359569" y="1167594"/>
            <a:ext cx="4104600" cy="33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None/>
              <a:defRPr/>
            </a:lvl1pPr>
            <a:lvl2pPr indent="-3111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300"/>
              <a:buChar char="•"/>
              <a:defRPr/>
            </a:lvl2pPr>
            <a:lvl3pPr indent="-3048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•"/>
              <a:defRPr/>
            </a:lvl3pPr>
            <a:lvl4pPr indent="-2921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000"/>
              <a:buChar char="•"/>
              <a:defRPr/>
            </a:lvl4pPr>
            <a:lvl5pPr indent="-2921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0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35" name="Google Shape;435;p48"/>
          <p:cNvSpPr/>
          <p:nvPr/>
        </p:nvSpPr>
        <p:spPr>
          <a:xfrm>
            <a:off x="4788024" y="0"/>
            <a:ext cx="4356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36" name="Google Shape;436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04048" y="535658"/>
            <a:ext cx="310488" cy="219168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48"/>
          <p:cNvSpPr txBox="1"/>
          <p:nvPr>
            <p:ph idx="3" type="body"/>
          </p:nvPr>
        </p:nvSpPr>
        <p:spPr>
          <a:xfrm>
            <a:off x="5490101" y="443504"/>
            <a:ext cx="3294300" cy="34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 SemiBold"/>
              <a:buNone/>
              <a:defRPr b="1" i="0" sz="21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38" name="Google Shape;438;p48"/>
          <p:cNvSpPr txBox="1"/>
          <p:nvPr>
            <p:ph idx="4" type="body"/>
          </p:nvPr>
        </p:nvSpPr>
        <p:spPr>
          <a:xfrm>
            <a:off x="5490101" y="4083918"/>
            <a:ext cx="32943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Poppins Light"/>
              <a:buNone/>
              <a:defRPr b="0" i="0" sz="11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323850" lvl="1" marL="9144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39" name="Google Shape;439;p48"/>
          <p:cNvSpPr txBox="1"/>
          <p:nvPr>
            <p:ph idx="11" type="ftr"/>
          </p:nvPr>
        </p:nvSpPr>
        <p:spPr>
          <a:xfrm>
            <a:off x="606882" y="4768381"/>
            <a:ext cx="39651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40" name="Google Shape;440;p48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ey Stats x3">
  <p:cSld name="Key Stats x3"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49"/>
          <p:cNvSpPr txBox="1"/>
          <p:nvPr>
            <p:ph type="title"/>
          </p:nvPr>
        </p:nvSpPr>
        <p:spPr>
          <a:xfrm>
            <a:off x="359569" y="303610"/>
            <a:ext cx="7884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43" name="Google Shape;443;p49"/>
          <p:cNvSpPr txBox="1"/>
          <p:nvPr>
            <p:ph idx="11" type="ftr"/>
          </p:nvPr>
        </p:nvSpPr>
        <p:spPr>
          <a:xfrm>
            <a:off x="606882" y="4768381"/>
            <a:ext cx="54345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44" name="Google Shape;444;p49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45" name="Google Shape;445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49"/>
          <p:cNvSpPr txBox="1"/>
          <p:nvPr>
            <p:ph idx="1" type="body"/>
          </p:nvPr>
        </p:nvSpPr>
        <p:spPr>
          <a:xfrm>
            <a:off x="364098" y="2899715"/>
            <a:ext cx="2590800" cy="13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Arial"/>
              <a:buNone/>
              <a:defRPr b="0" i="0" sz="1400">
                <a:solidFill>
                  <a:schemeClr val="accent4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47" name="Google Shape;447;p49"/>
          <p:cNvSpPr txBox="1"/>
          <p:nvPr>
            <p:ph idx="2" type="body"/>
          </p:nvPr>
        </p:nvSpPr>
        <p:spPr>
          <a:xfrm>
            <a:off x="3279631" y="2899715"/>
            <a:ext cx="2590800" cy="13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Arial"/>
              <a:buNone/>
              <a:defRPr b="0" i="0" sz="1400">
                <a:solidFill>
                  <a:schemeClr val="accent4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48" name="Google Shape;448;p49"/>
          <p:cNvSpPr txBox="1"/>
          <p:nvPr>
            <p:ph idx="3" type="body"/>
          </p:nvPr>
        </p:nvSpPr>
        <p:spPr>
          <a:xfrm>
            <a:off x="6195164" y="2899715"/>
            <a:ext cx="2590800" cy="13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Arial"/>
              <a:buNone/>
              <a:defRPr b="0" i="0" sz="1400">
                <a:solidFill>
                  <a:schemeClr val="accent4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49" name="Google Shape;449;p49"/>
          <p:cNvSpPr txBox="1"/>
          <p:nvPr>
            <p:ph idx="4" type="body"/>
          </p:nvPr>
        </p:nvSpPr>
        <p:spPr>
          <a:xfrm>
            <a:off x="359569" y="897731"/>
            <a:ext cx="84249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None/>
              <a:defRPr/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50" name="Google Shape;450;p49"/>
          <p:cNvSpPr txBox="1"/>
          <p:nvPr>
            <p:ph idx="5" type="body"/>
          </p:nvPr>
        </p:nvSpPr>
        <p:spPr>
          <a:xfrm>
            <a:off x="364098" y="2075082"/>
            <a:ext cx="2590800" cy="76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500"/>
              <a:buFont typeface="Arial"/>
              <a:buNone/>
              <a:defRPr b="0" i="0" sz="6000">
                <a:solidFill>
                  <a:schemeClr val="accent4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51" name="Google Shape;451;p49"/>
          <p:cNvSpPr txBox="1"/>
          <p:nvPr>
            <p:ph idx="6" type="body"/>
          </p:nvPr>
        </p:nvSpPr>
        <p:spPr>
          <a:xfrm>
            <a:off x="3276547" y="2075082"/>
            <a:ext cx="2590800" cy="76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500"/>
              <a:buFont typeface="Arial"/>
              <a:buNone/>
              <a:defRPr b="0" i="0" sz="6000">
                <a:solidFill>
                  <a:schemeClr val="accent4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52" name="Google Shape;452;p49"/>
          <p:cNvSpPr txBox="1"/>
          <p:nvPr>
            <p:ph idx="7" type="body"/>
          </p:nvPr>
        </p:nvSpPr>
        <p:spPr>
          <a:xfrm>
            <a:off x="6193525" y="2075082"/>
            <a:ext cx="2590800" cy="76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500"/>
              <a:buFont typeface="Arial"/>
              <a:buNone/>
              <a:defRPr b="0" i="0" sz="6000">
                <a:solidFill>
                  <a:schemeClr val="accent4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ey Stats x4">
  <p:cSld name="Key Stats x4"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50"/>
          <p:cNvSpPr txBox="1"/>
          <p:nvPr>
            <p:ph type="title"/>
          </p:nvPr>
        </p:nvSpPr>
        <p:spPr>
          <a:xfrm>
            <a:off x="359569" y="303610"/>
            <a:ext cx="7884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55" name="Google Shape;455;p50"/>
          <p:cNvSpPr txBox="1"/>
          <p:nvPr>
            <p:ph idx="11" type="ftr"/>
          </p:nvPr>
        </p:nvSpPr>
        <p:spPr>
          <a:xfrm>
            <a:off x="606882" y="4768381"/>
            <a:ext cx="54345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56" name="Google Shape;456;p50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57" name="Google Shape;457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Google Shape;458;p50"/>
          <p:cNvSpPr txBox="1"/>
          <p:nvPr>
            <p:ph idx="1" type="body"/>
          </p:nvPr>
        </p:nvSpPr>
        <p:spPr>
          <a:xfrm>
            <a:off x="359569" y="2737512"/>
            <a:ext cx="34026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b="0" i="0" sz="1200">
                <a:solidFill>
                  <a:schemeClr val="accent4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59" name="Google Shape;459;p50"/>
          <p:cNvSpPr txBox="1"/>
          <p:nvPr>
            <p:ph idx="2" type="body"/>
          </p:nvPr>
        </p:nvSpPr>
        <p:spPr>
          <a:xfrm>
            <a:off x="359569" y="897731"/>
            <a:ext cx="8424900" cy="78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None/>
              <a:defRPr/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60" name="Google Shape;460;p50"/>
          <p:cNvSpPr txBox="1"/>
          <p:nvPr>
            <p:ph idx="3" type="body"/>
          </p:nvPr>
        </p:nvSpPr>
        <p:spPr>
          <a:xfrm>
            <a:off x="359569" y="2000762"/>
            <a:ext cx="2590800" cy="7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500"/>
              <a:buFont typeface="Arial"/>
              <a:buNone/>
              <a:defRPr b="0" i="0" sz="6000">
                <a:solidFill>
                  <a:schemeClr val="accent4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61" name="Google Shape;461;p50"/>
          <p:cNvSpPr txBox="1"/>
          <p:nvPr>
            <p:ph idx="4" type="body"/>
          </p:nvPr>
        </p:nvSpPr>
        <p:spPr>
          <a:xfrm>
            <a:off x="359569" y="4138074"/>
            <a:ext cx="34026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b="0" i="0" sz="1200">
                <a:solidFill>
                  <a:schemeClr val="accent4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62" name="Google Shape;462;p50"/>
          <p:cNvSpPr txBox="1"/>
          <p:nvPr>
            <p:ph idx="5" type="body"/>
          </p:nvPr>
        </p:nvSpPr>
        <p:spPr>
          <a:xfrm>
            <a:off x="359569" y="3401324"/>
            <a:ext cx="2590800" cy="7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500"/>
              <a:buFont typeface="Arial"/>
              <a:buNone/>
              <a:defRPr b="0" i="0" sz="6000">
                <a:solidFill>
                  <a:schemeClr val="accent4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63" name="Google Shape;463;p50"/>
          <p:cNvSpPr txBox="1"/>
          <p:nvPr>
            <p:ph idx="6" type="body"/>
          </p:nvPr>
        </p:nvSpPr>
        <p:spPr>
          <a:xfrm>
            <a:off x="4680014" y="2737512"/>
            <a:ext cx="34026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b="0" i="0" sz="1200">
                <a:solidFill>
                  <a:schemeClr val="accent4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64" name="Google Shape;464;p50"/>
          <p:cNvSpPr txBox="1"/>
          <p:nvPr>
            <p:ph idx="7" type="body"/>
          </p:nvPr>
        </p:nvSpPr>
        <p:spPr>
          <a:xfrm>
            <a:off x="4680014" y="2000762"/>
            <a:ext cx="2590800" cy="7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500"/>
              <a:buFont typeface="Arial"/>
              <a:buNone/>
              <a:defRPr b="0" i="0" sz="6000">
                <a:solidFill>
                  <a:schemeClr val="accent4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65" name="Google Shape;465;p50"/>
          <p:cNvSpPr txBox="1"/>
          <p:nvPr>
            <p:ph idx="8" type="body"/>
          </p:nvPr>
        </p:nvSpPr>
        <p:spPr>
          <a:xfrm>
            <a:off x="4680014" y="4138074"/>
            <a:ext cx="34026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b="0" i="0" sz="1200">
                <a:solidFill>
                  <a:schemeClr val="accent4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66" name="Google Shape;466;p50"/>
          <p:cNvSpPr txBox="1"/>
          <p:nvPr>
            <p:ph idx="9" type="body"/>
          </p:nvPr>
        </p:nvSpPr>
        <p:spPr>
          <a:xfrm>
            <a:off x="4680014" y="3401324"/>
            <a:ext cx="2590800" cy="7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500"/>
              <a:buFont typeface="Arial"/>
              <a:buNone/>
              <a:defRPr b="0" i="0" sz="6000">
                <a:solidFill>
                  <a:schemeClr val="accent4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ey Stats x5">
  <p:cSld name="Key Stats x5"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51"/>
          <p:cNvSpPr txBox="1"/>
          <p:nvPr>
            <p:ph type="title"/>
          </p:nvPr>
        </p:nvSpPr>
        <p:spPr>
          <a:xfrm>
            <a:off x="359569" y="303610"/>
            <a:ext cx="7884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69" name="Google Shape;469;p51"/>
          <p:cNvSpPr txBox="1"/>
          <p:nvPr>
            <p:ph idx="11" type="ftr"/>
          </p:nvPr>
        </p:nvSpPr>
        <p:spPr>
          <a:xfrm>
            <a:off x="606882" y="4768381"/>
            <a:ext cx="54345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70" name="Google Shape;470;p51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71" name="Google Shape;471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Google Shape;472;p51"/>
          <p:cNvSpPr txBox="1"/>
          <p:nvPr>
            <p:ph idx="1" type="body"/>
          </p:nvPr>
        </p:nvSpPr>
        <p:spPr>
          <a:xfrm>
            <a:off x="364098" y="2899715"/>
            <a:ext cx="1561500" cy="13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b="0" i="0" sz="1100">
                <a:solidFill>
                  <a:schemeClr val="accent4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73" name="Google Shape;473;p51"/>
          <p:cNvSpPr txBox="1"/>
          <p:nvPr>
            <p:ph idx="2" type="body"/>
          </p:nvPr>
        </p:nvSpPr>
        <p:spPr>
          <a:xfrm>
            <a:off x="359569" y="897731"/>
            <a:ext cx="8424900" cy="11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None/>
              <a:defRPr/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74" name="Google Shape;474;p51"/>
          <p:cNvSpPr txBox="1"/>
          <p:nvPr>
            <p:ph idx="3" type="body"/>
          </p:nvPr>
        </p:nvSpPr>
        <p:spPr>
          <a:xfrm>
            <a:off x="364098" y="2243784"/>
            <a:ext cx="1561500" cy="599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Font typeface="Arial"/>
              <a:buNone/>
              <a:defRPr b="0" i="0" sz="3600">
                <a:solidFill>
                  <a:schemeClr val="accent4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75" name="Google Shape;475;p51"/>
          <p:cNvSpPr txBox="1"/>
          <p:nvPr>
            <p:ph idx="4" type="body"/>
          </p:nvPr>
        </p:nvSpPr>
        <p:spPr>
          <a:xfrm>
            <a:off x="3791196" y="2899715"/>
            <a:ext cx="1561500" cy="13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b="0" i="0" sz="1100">
                <a:solidFill>
                  <a:schemeClr val="accent4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76" name="Google Shape;476;p51"/>
          <p:cNvSpPr txBox="1"/>
          <p:nvPr>
            <p:ph idx="5" type="body"/>
          </p:nvPr>
        </p:nvSpPr>
        <p:spPr>
          <a:xfrm>
            <a:off x="3791196" y="2243784"/>
            <a:ext cx="1561500" cy="599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Font typeface="Arial"/>
              <a:buNone/>
              <a:defRPr b="0" i="0" sz="3600">
                <a:solidFill>
                  <a:schemeClr val="accent4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77" name="Google Shape;477;p51"/>
          <p:cNvSpPr txBox="1"/>
          <p:nvPr>
            <p:ph idx="6" type="body"/>
          </p:nvPr>
        </p:nvSpPr>
        <p:spPr>
          <a:xfrm>
            <a:off x="2077647" y="2899715"/>
            <a:ext cx="1561500" cy="13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b="0" i="0" sz="1100">
                <a:solidFill>
                  <a:schemeClr val="accent4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78" name="Google Shape;478;p51"/>
          <p:cNvSpPr txBox="1"/>
          <p:nvPr>
            <p:ph idx="7" type="body"/>
          </p:nvPr>
        </p:nvSpPr>
        <p:spPr>
          <a:xfrm>
            <a:off x="2077647" y="2243784"/>
            <a:ext cx="1561500" cy="599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Font typeface="Arial"/>
              <a:buNone/>
              <a:defRPr b="0" i="0" sz="3600">
                <a:solidFill>
                  <a:schemeClr val="accent4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79" name="Google Shape;479;p51"/>
          <p:cNvSpPr txBox="1"/>
          <p:nvPr>
            <p:ph idx="8" type="body"/>
          </p:nvPr>
        </p:nvSpPr>
        <p:spPr>
          <a:xfrm>
            <a:off x="5504745" y="2899715"/>
            <a:ext cx="1561500" cy="13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b="0" i="0" sz="1100">
                <a:solidFill>
                  <a:schemeClr val="accent4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80" name="Google Shape;480;p51"/>
          <p:cNvSpPr txBox="1"/>
          <p:nvPr>
            <p:ph idx="9" type="body"/>
          </p:nvPr>
        </p:nvSpPr>
        <p:spPr>
          <a:xfrm>
            <a:off x="5504745" y="2243784"/>
            <a:ext cx="1561500" cy="599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Font typeface="Arial"/>
              <a:buNone/>
              <a:defRPr b="0" i="0" sz="3600">
                <a:solidFill>
                  <a:schemeClr val="accent4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81" name="Google Shape;481;p51"/>
          <p:cNvSpPr txBox="1"/>
          <p:nvPr>
            <p:ph idx="13" type="body"/>
          </p:nvPr>
        </p:nvSpPr>
        <p:spPr>
          <a:xfrm>
            <a:off x="7213932" y="2899715"/>
            <a:ext cx="1561500" cy="13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b="0" i="0" sz="1100">
                <a:solidFill>
                  <a:schemeClr val="accent4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82" name="Google Shape;482;p51"/>
          <p:cNvSpPr txBox="1"/>
          <p:nvPr>
            <p:ph idx="14" type="body"/>
          </p:nvPr>
        </p:nvSpPr>
        <p:spPr>
          <a:xfrm>
            <a:off x="7213932" y="2243784"/>
            <a:ext cx="1561500" cy="599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Font typeface="Arial"/>
              <a:buNone/>
              <a:defRPr b="0" i="0" sz="3600">
                <a:solidFill>
                  <a:schemeClr val="accent4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 x4">
  <p:cSld name="Timeline x4"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52"/>
          <p:cNvSpPr txBox="1"/>
          <p:nvPr>
            <p:ph type="title"/>
          </p:nvPr>
        </p:nvSpPr>
        <p:spPr>
          <a:xfrm>
            <a:off x="359569" y="303610"/>
            <a:ext cx="7884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85" name="Google Shape;485;p52"/>
          <p:cNvSpPr txBox="1"/>
          <p:nvPr>
            <p:ph idx="11" type="ftr"/>
          </p:nvPr>
        </p:nvSpPr>
        <p:spPr>
          <a:xfrm>
            <a:off x="606882" y="4768381"/>
            <a:ext cx="54345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86" name="Google Shape;486;p52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87" name="Google Shape;487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488" name="Google Shape;488;p52"/>
          <p:cNvSpPr txBox="1"/>
          <p:nvPr>
            <p:ph idx="1" type="body"/>
          </p:nvPr>
        </p:nvSpPr>
        <p:spPr>
          <a:xfrm>
            <a:off x="364098" y="701689"/>
            <a:ext cx="5469900" cy="1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  <a:defRPr b="0" i="0" sz="1500">
                <a:solidFill>
                  <a:schemeClr val="accent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graphicFrame>
        <p:nvGraphicFramePr>
          <p:cNvPr id="489" name="Google Shape;489;p52"/>
          <p:cNvGraphicFramePr/>
          <p:nvPr/>
        </p:nvGraphicFramePr>
        <p:xfrm>
          <a:off x="381154" y="1708647"/>
          <a:ext cx="3000000" cy="3000000"/>
        </p:xfrm>
        <a:graphic>
          <a:graphicData uri="http://schemas.openxmlformats.org/drawingml/2006/table">
            <a:tbl>
              <a:tblPr bandCol="1">
                <a:noFill/>
                <a:tableStyleId>{FD84B90A-315A-4914-AF1C-D526C8E8E2E2}</a:tableStyleId>
              </a:tblPr>
              <a:tblGrid>
                <a:gridCol w="2100825"/>
                <a:gridCol w="2100825"/>
                <a:gridCol w="2100825"/>
                <a:gridCol w="2100825"/>
              </a:tblGrid>
              <a:tr h="2807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3700" marB="130975" marR="131000" marL="1310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3700" marB="130975" marR="131000" marL="13100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3700" marB="130975" marR="131000" marL="1310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3700" marB="130975" marR="131000" marL="131000">
                    <a:solidFill>
                      <a:schemeClr val="lt2"/>
                    </a:solidFill>
                  </a:tcPr>
                </a:tc>
              </a:tr>
            </a:tbl>
          </a:graphicData>
        </a:graphic>
      </p:graphicFrame>
      <p:sp>
        <p:nvSpPr>
          <p:cNvPr id="490" name="Google Shape;490;p52"/>
          <p:cNvSpPr/>
          <p:nvPr/>
        </p:nvSpPr>
        <p:spPr>
          <a:xfrm>
            <a:off x="359569" y="1712122"/>
            <a:ext cx="8421783" cy="34200"/>
          </a:xfrm>
          <a:custGeom>
            <a:rect b="b" l="l" r="r" t="t"/>
            <a:pathLst>
              <a:path extrusionOk="0" h="120000"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91" name="Google Shape;491;p52"/>
          <p:cNvSpPr/>
          <p:nvPr/>
        </p:nvSpPr>
        <p:spPr>
          <a:xfrm>
            <a:off x="436978" y="1682126"/>
            <a:ext cx="54000" cy="5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92" name="Google Shape;492;p52"/>
          <p:cNvSpPr/>
          <p:nvPr/>
        </p:nvSpPr>
        <p:spPr>
          <a:xfrm>
            <a:off x="2562831" y="1682126"/>
            <a:ext cx="54000" cy="5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93" name="Google Shape;493;p52"/>
          <p:cNvSpPr/>
          <p:nvPr/>
        </p:nvSpPr>
        <p:spPr>
          <a:xfrm>
            <a:off x="4675553" y="1682126"/>
            <a:ext cx="54000" cy="5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94" name="Google Shape;494;p52"/>
          <p:cNvSpPr/>
          <p:nvPr/>
        </p:nvSpPr>
        <p:spPr>
          <a:xfrm>
            <a:off x="6794909" y="1682126"/>
            <a:ext cx="54000" cy="5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95" name="Google Shape;495;p52"/>
          <p:cNvSpPr txBox="1"/>
          <p:nvPr>
            <p:ph idx="2" type="body"/>
          </p:nvPr>
        </p:nvSpPr>
        <p:spPr>
          <a:xfrm>
            <a:off x="359098" y="1364156"/>
            <a:ext cx="2075700" cy="225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81000" spcFirstLastPara="1" rIns="21600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 SemiBold"/>
              <a:buNone/>
              <a:defRPr b="1" i="0" sz="1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96" name="Google Shape;496;p52"/>
          <p:cNvSpPr txBox="1"/>
          <p:nvPr>
            <p:ph idx="3" type="body"/>
          </p:nvPr>
        </p:nvSpPr>
        <p:spPr>
          <a:xfrm>
            <a:off x="2485558" y="1364156"/>
            <a:ext cx="2050200" cy="225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81000" spcFirstLastPara="1" rIns="21600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 SemiBold"/>
              <a:buNone/>
              <a:defRPr b="1" i="0" sz="1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97" name="Google Shape;497;p52"/>
          <p:cNvSpPr txBox="1"/>
          <p:nvPr>
            <p:ph idx="4" type="body"/>
          </p:nvPr>
        </p:nvSpPr>
        <p:spPr>
          <a:xfrm>
            <a:off x="4579682" y="1364156"/>
            <a:ext cx="2059500" cy="225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81000" spcFirstLastPara="1" rIns="21600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 SemiBold"/>
              <a:buNone/>
              <a:defRPr b="1" i="0" sz="1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98" name="Google Shape;498;p52"/>
          <p:cNvSpPr txBox="1"/>
          <p:nvPr>
            <p:ph idx="5" type="body"/>
          </p:nvPr>
        </p:nvSpPr>
        <p:spPr>
          <a:xfrm>
            <a:off x="6690041" y="1364156"/>
            <a:ext cx="2080500" cy="225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81000" spcFirstLastPara="1" rIns="21600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 SemiBold"/>
              <a:buNone/>
              <a:defRPr b="1" i="0" sz="1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99" name="Google Shape;499;p52"/>
          <p:cNvSpPr txBox="1"/>
          <p:nvPr>
            <p:ph idx="6" type="body"/>
          </p:nvPr>
        </p:nvSpPr>
        <p:spPr>
          <a:xfrm>
            <a:off x="366014" y="1840931"/>
            <a:ext cx="2120100" cy="27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35000" spcFirstLastPara="1" rIns="1080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"/>
              <a:buNone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00" name="Google Shape;500;p52"/>
          <p:cNvSpPr txBox="1"/>
          <p:nvPr>
            <p:ph idx="7" type="body"/>
          </p:nvPr>
        </p:nvSpPr>
        <p:spPr>
          <a:xfrm>
            <a:off x="2488297" y="1840931"/>
            <a:ext cx="2092800" cy="27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35000" spcFirstLastPara="1" rIns="1080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"/>
              <a:buNone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01" name="Google Shape;501;p52"/>
          <p:cNvSpPr txBox="1"/>
          <p:nvPr>
            <p:ph idx="8" type="body"/>
          </p:nvPr>
        </p:nvSpPr>
        <p:spPr>
          <a:xfrm>
            <a:off x="4579681" y="1840931"/>
            <a:ext cx="2092800" cy="27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35000" spcFirstLastPara="1" rIns="1080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"/>
              <a:buNone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02" name="Google Shape;502;p52"/>
          <p:cNvSpPr txBox="1"/>
          <p:nvPr>
            <p:ph idx="9" type="body"/>
          </p:nvPr>
        </p:nvSpPr>
        <p:spPr>
          <a:xfrm>
            <a:off x="6691788" y="1840931"/>
            <a:ext cx="2092800" cy="27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35000" spcFirstLastPara="1" rIns="1080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"/>
              <a:buNone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 x5">
  <p:cSld name="Timeline x5"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53"/>
          <p:cNvSpPr txBox="1"/>
          <p:nvPr>
            <p:ph type="title"/>
          </p:nvPr>
        </p:nvSpPr>
        <p:spPr>
          <a:xfrm>
            <a:off x="359569" y="303610"/>
            <a:ext cx="7884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05" name="Google Shape;505;p53"/>
          <p:cNvSpPr txBox="1"/>
          <p:nvPr>
            <p:ph idx="11" type="ftr"/>
          </p:nvPr>
        </p:nvSpPr>
        <p:spPr>
          <a:xfrm>
            <a:off x="606882" y="4768381"/>
            <a:ext cx="54345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06" name="Google Shape;506;p53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07" name="Google Shape;507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508" name="Google Shape;508;p53"/>
          <p:cNvSpPr txBox="1"/>
          <p:nvPr>
            <p:ph idx="1" type="body"/>
          </p:nvPr>
        </p:nvSpPr>
        <p:spPr>
          <a:xfrm>
            <a:off x="364098" y="701689"/>
            <a:ext cx="5469900" cy="1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  <a:defRPr b="0" i="0" sz="1500">
                <a:solidFill>
                  <a:schemeClr val="accent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graphicFrame>
        <p:nvGraphicFramePr>
          <p:cNvPr id="509" name="Google Shape;509;p53"/>
          <p:cNvGraphicFramePr/>
          <p:nvPr/>
        </p:nvGraphicFramePr>
        <p:xfrm>
          <a:off x="381154" y="1708647"/>
          <a:ext cx="3000000" cy="3000000"/>
        </p:xfrm>
        <a:graphic>
          <a:graphicData uri="http://schemas.openxmlformats.org/drawingml/2006/table">
            <a:tbl>
              <a:tblPr bandCol="1">
                <a:noFill/>
                <a:tableStyleId>{FD84B90A-315A-4914-AF1C-D526C8E8E2E2}</a:tableStyleId>
              </a:tblPr>
              <a:tblGrid>
                <a:gridCol w="1680650"/>
                <a:gridCol w="1680650"/>
                <a:gridCol w="1680650"/>
                <a:gridCol w="1680650"/>
                <a:gridCol w="1680650"/>
              </a:tblGrid>
              <a:tr h="2807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3700" marB="130975" marR="131000" marL="1310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3700" marB="130975" marR="131000" marL="13100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3700" marB="130975" marR="131000" marL="1310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3700" marB="130975" marR="131000" marL="13100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3700" marB="130975" marR="131000" marL="131000"/>
                </a:tc>
              </a:tr>
            </a:tbl>
          </a:graphicData>
        </a:graphic>
      </p:graphicFrame>
      <p:sp>
        <p:nvSpPr>
          <p:cNvPr id="510" name="Google Shape;510;p53"/>
          <p:cNvSpPr/>
          <p:nvPr/>
        </p:nvSpPr>
        <p:spPr>
          <a:xfrm>
            <a:off x="359569" y="1712122"/>
            <a:ext cx="8421783" cy="34200"/>
          </a:xfrm>
          <a:custGeom>
            <a:rect b="b" l="l" r="r" t="t"/>
            <a:pathLst>
              <a:path extrusionOk="0" h="120000"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11" name="Google Shape;511;p53"/>
          <p:cNvSpPr/>
          <p:nvPr/>
        </p:nvSpPr>
        <p:spPr>
          <a:xfrm>
            <a:off x="436978" y="1682126"/>
            <a:ext cx="54000" cy="5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12" name="Google Shape;512;p53"/>
          <p:cNvSpPr/>
          <p:nvPr/>
        </p:nvSpPr>
        <p:spPr>
          <a:xfrm>
            <a:off x="2136935" y="1682126"/>
            <a:ext cx="54000" cy="5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13" name="Google Shape;513;p53"/>
          <p:cNvSpPr txBox="1"/>
          <p:nvPr>
            <p:ph idx="2" type="body"/>
          </p:nvPr>
        </p:nvSpPr>
        <p:spPr>
          <a:xfrm>
            <a:off x="359098" y="1364156"/>
            <a:ext cx="1664100" cy="225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81000" spcFirstLastPara="1" rIns="21600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 SemiBold"/>
              <a:buNone/>
              <a:defRPr b="1" i="0" sz="1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14" name="Google Shape;514;p53"/>
          <p:cNvSpPr txBox="1"/>
          <p:nvPr>
            <p:ph idx="3" type="body"/>
          </p:nvPr>
        </p:nvSpPr>
        <p:spPr>
          <a:xfrm>
            <a:off x="2059661" y="1364156"/>
            <a:ext cx="1665000" cy="225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81000" spcFirstLastPara="1" rIns="21600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 SemiBold"/>
              <a:buNone/>
              <a:defRPr b="1" i="0" sz="1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15" name="Google Shape;515;p53"/>
          <p:cNvSpPr txBox="1"/>
          <p:nvPr>
            <p:ph idx="4" type="body"/>
          </p:nvPr>
        </p:nvSpPr>
        <p:spPr>
          <a:xfrm>
            <a:off x="366014" y="1840931"/>
            <a:ext cx="1667700" cy="27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81000" spcFirstLastPara="1" rIns="810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"/>
              <a:buNone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16" name="Google Shape;516;p53"/>
          <p:cNvSpPr txBox="1"/>
          <p:nvPr>
            <p:ph idx="5" type="body"/>
          </p:nvPr>
        </p:nvSpPr>
        <p:spPr>
          <a:xfrm>
            <a:off x="2062400" y="1840931"/>
            <a:ext cx="1667700" cy="27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81000" spcFirstLastPara="1" rIns="810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"/>
              <a:buNone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17" name="Google Shape;517;p53"/>
          <p:cNvSpPr/>
          <p:nvPr/>
        </p:nvSpPr>
        <p:spPr>
          <a:xfrm>
            <a:off x="3829751" y="1682126"/>
            <a:ext cx="54000" cy="5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18" name="Google Shape;518;p53"/>
          <p:cNvSpPr txBox="1"/>
          <p:nvPr>
            <p:ph idx="6" type="body"/>
          </p:nvPr>
        </p:nvSpPr>
        <p:spPr>
          <a:xfrm>
            <a:off x="3751871" y="1364156"/>
            <a:ext cx="1664100" cy="225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81000" spcFirstLastPara="1" rIns="21600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 SemiBold"/>
              <a:buNone/>
              <a:defRPr b="1" i="0" sz="1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19" name="Google Shape;519;p53"/>
          <p:cNvSpPr txBox="1"/>
          <p:nvPr>
            <p:ph idx="7" type="body"/>
          </p:nvPr>
        </p:nvSpPr>
        <p:spPr>
          <a:xfrm>
            <a:off x="3758787" y="1840931"/>
            <a:ext cx="1667700" cy="27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81000" spcFirstLastPara="1" rIns="810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"/>
              <a:buNone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20" name="Google Shape;520;p53"/>
          <p:cNvSpPr/>
          <p:nvPr/>
        </p:nvSpPr>
        <p:spPr>
          <a:xfrm>
            <a:off x="5506446" y="1682126"/>
            <a:ext cx="54000" cy="5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21" name="Google Shape;521;p53"/>
          <p:cNvSpPr txBox="1"/>
          <p:nvPr>
            <p:ph idx="8" type="body"/>
          </p:nvPr>
        </p:nvSpPr>
        <p:spPr>
          <a:xfrm>
            <a:off x="5428566" y="1364156"/>
            <a:ext cx="1664100" cy="225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81000" spcFirstLastPara="1" rIns="21600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 SemiBold"/>
              <a:buNone/>
              <a:defRPr b="1" i="0" sz="1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22" name="Google Shape;522;p53"/>
          <p:cNvSpPr txBox="1"/>
          <p:nvPr>
            <p:ph idx="9" type="body"/>
          </p:nvPr>
        </p:nvSpPr>
        <p:spPr>
          <a:xfrm>
            <a:off x="5435483" y="1840931"/>
            <a:ext cx="1667700" cy="27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81000" spcFirstLastPara="1" rIns="810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"/>
              <a:buNone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23" name="Google Shape;523;p53"/>
          <p:cNvSpPr/>
          <p:nvPr/>
        </p:nvSpPr>
        <p:spPr>
          <a:xfrm>
            <a:off x="7187690" y="1682126"/>
            <a:ext cx="54000" cy="5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24" name="Google Shape;524;p53"/>
          <p:cNvSpPr txBox="1"/>
          <p:nvPr>
            <p:ph idx="13" type="body"/>
          </p:nvPr>
        </p:nvSpPr>
        <p:spPr>
          <a:xfrm>
            <a:off x="7109810" y="1364156"/>
            <a:ext cx="1664100" cy="225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81000" spcFirstLastPara="1" rIns="21600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 SemiBold"/>
              <a:buNone/>
              <a:defRPr b="1" i="0" sz="1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25" name="Google Shape;525;p53"/>
          <p:cNvSpPr txBox="1"/>
          <p:nvPr>
            <p:ph idx="14" type="body"/>
          </p:nvPr>
        </p:nvSpPr>
        <p:spPr>
          <a:xfrm>
            <a:off x="7116727" y="1840931"/>
            <a:ext cx="1667700" cy="27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81000" spcFirstLastPara="1" rIns="810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"/>
              <a:buNone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+ Image (Dark)">
  <p:cSld name="Divider + Image (Dark)">
    <p:bg>
      <p:bgPr>
        <a:solidFill>
          <a:schemeClr val="dk1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/>
          <p:nvPr>
            <p:ph type="ctrTitle"/>
          </p:nvPr>
        </p:nvSpPr>
        <p:spPr>
          <a:xfrm>
            <a:off x="4572000" y="3011233"/>
            <a:ext cx="4193100" cy="926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Poppins SemiBold"/>
              <a:buNone/>
              <a:defRPr sz="33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" name="Google Shape;35;p9"/>
          <p:cNvSpPr txBox="1"/>
          <p:nvPr>
            <p:ph idx="1" type="body"/>
          </p:nvPr>
        </p:nvSpPr>
        <p:spPr>
          <a:xfrm>
            <a:off x="4591390" y="4083918"/>
            <a:ext cx="4193100" cy="2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oppins"/>
              <a:buNone/>
              <a:defRPr b="0" i="0"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6" name="Google Shape;36;p9"/>
          <p:cNvSpPr txBox="1"/>
          <p:nvPr>
            <p:ph idx="2" type="body"/>
          </p:nvPr>
        </p:nvSpPr>
        <p:spPr>
          <a:xfrm>
            <a:off x="4572000" y="303610"/>
            <a:ext cx="1620300" cy="9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500"/>
              <a:buFont typeface="Poppins ExtraLight"/>
              <a:buNone/>
              <a:defRPr b="0" i="0" sz="6000">
                <a:solidFill>
                  <a:schemeClr val="accent2"/>
                </a:solidFill>
                <a:latin typeface="Poppins ExtraLight"/>
                <a:ea typeface="Poppins ExtraLight"/>
                <a:cs typeface="Poppins ExtraLight"/>
                <a:sym typeface="Poppins ExtraLight"/>
              </a:defRPr>
            </a:lvl1pPr>
            <a:lvl2pPr indent="-323850" lvl="1" marL="9144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7" name="Google Shape;37;p9"/>
          <p:cNvSpPr/>
          <p:nvPr>
            <p:ph idx="3" type="pic"/>
          </p:nvPr>
        </p:nvSpPr>
        <p:spPr>
          <a:xfrm>
            <a:off x="0" y="0"/>
            <a:ext cx="4140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38" name="Google Shape;38;p9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9" name="Google Shape;39;p9"/>
          <p:cNvSpPr txBox="1"/>
          <p:nvPr>
            <p:ph idx="4" type="body"/>
          </p:nvPr>
        </p:nvSpPr>
        <p:spPr>
          <a:xfrm>
            <a:off x="359569" y="4750594"/>
            <a:ext cx="140400" cy="1404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/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 x6">
  <p:cSld name="Timeline x6"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54"/>
          <p:cNvSpPr txBox="1"/>
          <p:nvPr>
            <p:ph type="title"/>
          </p:nvPr>
        </p:nvSpPr>
        <p:spPr>
          <a:xfrm>
            <a:off x="359569" y="303610"/>
            <a:ext cx="7884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28" name="Google Shape;528;p54"/>
          <p:cNvSpPr txBox="1"/>
          <p:nvPr>
            <p:ph idx="11" type="ftr"/>
          </p:nvPr>
        </p:nvSpPr>
        <p:spPr>
          <a:xfrm>
            <a:off x="606882" y="4768381"/>
            <a:ext cx="54345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29" name="Google Shape;529;p54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30" name="Google Shape;530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531" name="Google Shape;531;p54"/>
          <p:cNvSpPr txBox="1"/>
          <p:nvPr>
            <p:ph idx="1" type="body"/>
          </p:nvPr>
        </p:nvSpPr>
        <p:spPr>
          <a:xfrm>
            <a:off x="364098" y="701689"/>
            <a:ext cx="5469900" cy="1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  <a:defRPr b="0" i="0" sz="1500">
                <a:solidFill>
                  <a:schemeClr val="accent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graphicFrame>
        <p:nvGraphicFramePr>
          <p:cNvPr id="532" name="Google Shape;532;p54"/>
          <p:cNvGraphicFramePr/>
          <p:nvPr/>
        </p:nvGraphicFramePr>
        <p:xfrm>
          <a:off x="381154" y="1708647"/>
          <a:ext cx="3000000" cy="3000000"/>
        </p:xfrm>
        <a:graphic>
          <a:graphicData uri="http://schemas.openxmlformats.org/drawingml/2006/table">
            <a:tbl>
              <a:tblPr bandCol="1">
                <a:noFill/>
                <a:tableStyleId>{FD84B90A-315A-4914-AF1C-D526C8E8E2E2}</a:tableStyleId>
              </a:tblPr>
              <a:tblGrid>
                <a:gridCol w="1400550"/>
                <a:gridCol w="1400550"/>
                <a:gridCol w="1400550"/>
                <a:gridCol w="1400550"/>
                <a:gridCol w="1400550"/>
                <a:gridCol w="1400550"/>
              </a:tblGrid>
              <a:tr h="2807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3700" marB="130975" marR="131000" marL="1310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3700" marB="130975" marR="131000" marL="13100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3700" marB="130975" marR="131000" marL="1310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3700" marB="130975" marR="131000" marL="13100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3700" marB="130975" marR="131000" marL="131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3700" marB="130975" marR="131000" marL="131000">
                    <a:solidFill>
                      <a:schemeClr val="lt2"/>
                    </a:solidFill>
                  </a:tcPr>
                </a:tc>
              </a:tr>
            </a:tbl>
          </a:graphicData>
        </a:graphic>
      </p:graphicFrame>
      <p:sp>
        <p:nvSpPr>
          <p:cNvPr id="533" name="Google Shape;533;p54"/>
          <p:cNvSpPr/>
          <p:nvPr/>
        </p:nvSpPr>
        <p:spPr>
          <a:xfrm>
            <a:off x="359569" y="1712122"/>
            <a:ext cx="8421783" cy="34200"/>
          </a:xfrm>
          <a:custGeom>
            <a:rect b="b" l="l" r="r" t="t"/>
            <a:pathLst>
              <a:path extrusionOk="0" h="120000"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34" name="Google Shape;534;p54"/>
          <p:cNvSpPr/>
          <p:nvPr/>
        </p:nvSpPr>
        <p:spPr>
          <a:xfrm>
            <a:off x="436978" y="1682126"/>
            <a:ext cx="54000" cy="5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35" name="Google Shape;535;p54"/>
          <p:cNvSpPr txBox="1"/>
          <p:nvPr>
            <p:ph idx="2" type="body"/>
          </p:nvPr>
        </p:nvSpPr>
        <p:spPr>
          <a:xfrm>
            <a:off x="359098" y="1364156"/>
            <a:ext cx="1404600" cy="225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54000" spcFirstLastPara="1" rIns="21600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 SemiBold"/>
              <a:buNone/>
              <a:defRPr b="1" i="0" sz="1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36" name="Google Shape;536;p54"/>
          <p:cNvSpPr txBox="1"/>
          <p:nvPr>
            <p:ph idx="3" type="body"/>
          </p:nvPr>
        </p:nvSpPr>
        <p:spPr>
          <a:xfrm>
            <a:off x="366014" y="1840931"/>
            <a:ext cx="1397700" cy="27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54000" spcFirstLastPara="1" rIns="270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"/>
              <a:buNone/>
              <a:defRPr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37" name="Google Shape;537;p54"/>
          <p:cNvSpPr/>
          <p:nvPr/>
        </p:nvSpPr>
        <p:spPr>
          <a:xfrm>
            <a:off x="1849791" y="1682126"/>
            <a:ext cx="54000" cy="5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38" name="Google Shape;538;p54"/>
          <p:cNvSpPr txBox="1"/>
          <p:nvPr>
            <p:ph idx="4" type="body"/>
          </p:nvPr>
        </p:nvSpPr>
        <p:spPr>
          <a:xfrm>
            <a:off x="1778388" y="1364156"/>
            <a:ext cx="1398300" cy="225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54000" spcFirstLastPara="1" rIns="21600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 SemiBold"/>
              <a:buNone/>
              <a:defRPr b="1" i="0" sz="1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39" name="Google Shape;539;p54"/>
          <p:cNvSpPr txBox="1"/>
          <p:nvPr>
            <p:ph idx="5" type="body"/>
          </p:nvPr>
        </p:nvSpPr>
        <p:spPr>
          <a:xfrm>
            <a:off x="1785273" y="1840931"/>
            <a:ext cx="1391100" cy="27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54000" spcFirstLastPara="1" rIns="270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"/>
              <a:buNone/>
              <a:defRPr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40" name="Google Shape;540;p54"/>
          <p:cNvSpPr/>
          <p:nvPr/>
        </p:nvSpPr>
        <p:spPr>
          <a:xfrm>
            <a:off x="3249882" y="1682126"/>
            <a:ext cx="54000" cy="5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41" name="Google Shape;541;p54"/>
          <p:cNvSpPr txBox="1"/>
          <p:nvPr>
            <p:ph idx="6" type="body"/>
          </p:nvPr>
        </p:nvSpPr>
        <p:spPr>
          <a:xfrm>
            <a:off x="3178479" y="1364156"/>
            <a:ext cx="1398300" cy="225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54000" spcFirstLastPara="1" rIns="21600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 SemiBold"/>
              <a:buNone/>
              <a:defRPr b="1" i="0" sz="1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42" name="Google Shape;542;p54"/>
          <p:cNvSpPr txBox="1"/>
          <p:nvPr>
            <p:ph idx="7" type="body"/>
          </p:nvPr>
        </p:nvSpPr>
        <p:spPr>
          <a:xfrm>
            <a:off x="3185364" y="1840931"/>
            <a:ext cx="1391100" cy="27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54000" spcFirstLastPara="1" rIns="270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"/>
              <a:buNone/>
              <a:defRPr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43" name="Google Shape;543;p54"/>
          <p:cNvSpPr/>
          <p:nvPr/>
        </p:nvSpPr>
        <p:spPr>
          <a:xfrm>
            <a:off x="4651903" y="1682126"/>
            <a:ext cx="54000" cy="5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44" name="Google Shape;544;p54"/>
          <p:cNvSpPr txBox="1"/>
          <p:nvPr>
            <p:ph idx="8" type="body"/>
          </p:nvPr>
        </p:nvSpPr>
        <p:spPr>
          <a:xfrm>
            <a:off x="4580500" y="1364156"/>
            <a:ext cx="1398300" cy="225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54000" spcFirstLastPara="1" rIns="21600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 SemiBold"/>
              <a:buNone/>
              <a:defRPr b="1" i="0" sz="1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45" name="Google Shape;545;p54"/>
          <p:cNvSpPr txBox="1"/>
          <p:nvPr>
            <p:ph idx="9" type="body"/>
          </p:nvPr>
        </p:nvSpPr>
        <p:spPr>
          <a:xfrm>
            <a:off x="4587385" y="1840931"/>
            <a:ext cx="1391100" cy="27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54000" spcFirstLastPara="1" rIns="270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"/>
              <a:buNone/>
              <a:defRPr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46" name="Google Shape;546;p54"/>
          <p:cNvSpPr/>
          <p:nvPr/>
        </p:nvSpPr>
        <p:spPr>
          <a:xfrm>
            <a:off x="6060809" y="1682126"/>
            <a:ext cx="54000" cy="5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47" name="Google Shape;547;p54"/>
          <p:cNvSpPr txBox="1"/>
          <p:nvPr>
            <p:ph idx="13" type="body"/>
          </p:nvPr>
        </p:nvSpPr>
        <p:spPr>
          <a:xfrm>
            <a:off x="5989405" y="1364156"/>
            <a:ext cx="1398300" cy="225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54000" spcFirstLastPara="1" rIns="21600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 SemiBold"/>
              <a:buNone/>
              <a:defRPr b="1" i="0" sz="1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48" name="Google Shape;548;p54"/>
          <p:cNvSpPr txBox="1"/>
          <p:nvPr>
            <p:ph idx="14" type="body"/>
          </p:nvPr>
        </p:nvSpPr>
        <p:spPr>
          <a:xfrm>
            <a:off x="5996291" y="1840931"/>
            <a:ext cx="1391100" cy="27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54000" spcFirstLastPara="1" rIns="270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"/>
              <a:buNone/>
              <a:defRPr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49" name="Google Shape;549;p54"/>
          <p:cNvSpPr/>
          <p:nvPr/>
        </p:nvSpPr>
        <p:spPr>
          <a:xfrm>
            <a:off x="7463117" y="1682126"/>
            <a:ext cx="54000" cy="5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50" name="Google Shape;550;p54"/>
          <p:cNvSpPr txBox="1"/>
          <p:nvPr>
            <p:ph idx="15" type="body"/>
          </p:nvPr>
        </p:nvSpPr>
        <p:spPr>
          <a:xfrm>
            <a:off x="7391714" y="1364156"/>
            <a:ext cx="1398300" cy="225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54000" spcFirstLastPara="1" rIns="21600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 SemiBold"/>
              <a:buNone/>
              <a:defRPr b="1" i="0" sz="1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51" name="Google Shape;551;p54"/>
          <p:cNvSpPr txBox="1"/>
          <p:nvPr>
            <p:ph idx="16" type="body"/>
          </p:nvPr>
        </p:nvSpPr>
        <p:spPr>
          <a:xfrm>
            <a:off x="7398599" y="1840931"/>
            <a:ext cx="1391100" cy="27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54000" spcFirstLastPara="1" rIns="270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"/>
              <a:buNone/>
              <a:defRPr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nnual Milestones">
  <p:cSld name="Annual Milestones"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55"/>
          <p:cNvSpPr txBox="1"/>
          <p:nvPr>
            <p:ph type="title"/>
          </p:nvPr>
        </p:nvSpPr>
        <p:spPr>
          <a:xfrm>
            <a:off x="359569" y="303610"/>
            <a:ext cx="7884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54" name="Google Shape;554;p55"/>
          <p:cNvSpPr txBox="1"/>
          <p:nvPr>
            <p:ph idx="11" type="ftr"/>
          </p:nvPr>
        </p:nvSpPr>
        <p:spPr>
          <a:xfrm>
            <a:off x="606882" y="4768381"/>
            <a:ext cx="54345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55" name="Google Shape;555;p55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56" name="Google Shape;556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557" name="Google Shape;557;p55"/>
          <p:cNvSpPr txBox="1"/>
          <p:nvPr>
            <p:ph idx="1" type="body"/>
          </p:nvPr>
        </p:nvSpPr>
        <p:spPr>
          <a:xfrm>
            <a:off x="364098" y="701689"/>
            <a:ext cx="5469900" cy="1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5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graphicFrame>
        <p:nvGraphicFramePr>
          <p:cNvPr id="558" name="Google Shape;558;p55"/>
          <p:cNvGraphicFramePr/>
          <p:nvPr/>
        </p:nvGraphicFramePr>
        <p:xfrm>
          <a:off x="388376" y="1708647"/>
          <a:ext cx="3000000" cy="3000000"/>
        </p:xfrm>
        <a:graphic>
          <a:graphicData uri="http://schemas.openxmlformats.org/drawingml/2006/table">
            <a:tbl>
              <a:tblPr bandCol="1">
                <a:noFill/>
                <a:tableStyleId>{FD84B90A-315A-4914-AF1C-D526C8E8E2E2}</a:tableStyleId>
              </a:tblPr>
              <a:tblGrid>
                <a:gridCol w="698975"/>
                <a:gridCol w="698975"/>
                <a:gridCol w="698975"/>
                <a:gridCol w="698975"/>
                <a:gridCol w="698975"/>
                <a:gridCol w="698975"/>
                <a:gridCol w="698975"/>
                <a:gridCol w="698975"/>
                <a:gridCol w="698975"/>
                <a:gridCol w="698975"/>
                <a:gridCol w="698975"/>
                <a:gridCol w="698975"/>
              </a:tblGrid>
              <a:tr h="2906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3700" marB="130975" marR="131000" marL="131000"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3700" marB="130975" marR="131000" marL="131000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3700" marB="130975" marR="131000" marL="131000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3700" marB="130975" marR="131000" marL="131000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3700" marB="130975" marR="131000" marL="131000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3700" marB="130975" marR="131000" marL="131000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3700" marB="130975" marR="131000" marL="131000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3700" marB="130975" marR="131000" marL="131000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3700" marB="130975" marR="131000" marL="131000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3700" marB="130975" marR="131000" marL="131000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3700" marB="130975" marR="131000" marL="131000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3700" marB="130975" marR="131000" marL="131000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</a:tbl>
          </a:graphicData>
        </a:graphic>
      </p:graphicFrame>
      <p:sp>
        <p:nvSpPr>
          <p:cNvPr id="559" name="Google Shape;559;p55"/>
          <p:cNvSpPr/>
          <p:nvPr/>
        </p:nvSpPr>
        <p:spPr>
          <a:xfrm>
            <a:off x="366790" y="1708646"/>
            <a:ext cx="8421783" cy="34200"/>
          </a:xfrm>
          <a:custGeom>
            <a:rect b="b" l="l" r="r" t="t"/>
            <a:pathLst>
              <a:path extrusionOk="0" h="120000"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60" name="Google Shape;560;p55"/>
          <p:cNvSpPr/>
          <p:nvPr/>
        </p:nvSpPr>
        <p:spPr>
          <a:xfrm>
            <a:off x="413538" y="1665859"/>
            <a:ext cx="81900" cy="81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61" name="Google Shape;561;p55"/>
          <p:cNvSpPr/>
          <p:nvPr/>
        </p:nvSpPr>
        <p:spPr>
          <a:xfrm>
            <a:off x="2536596" y="1665859"/>
            <a:ext cx="81900" cy="81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62" name="Google Shape;562;p55"/>
          <p:cNvSpPr/>
          <p:nvPr/>
        </p:nvSpPr>
        <p:spPr>
          <a:xfrm>
            <a:off x="4635871" y="1665859"/>
            <a:ext cx="81900" cy="81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63" name="Google Shape;563;p55"/>
          <p:cNvSpPr/>
          <p:nvPr/>
        </p:nvSpPr>
        <p:spPr>
          <a:xfrm>
            <a:off x="6735146" y="1665859"/>
            <a:ext cx="81900" cy="81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64" name="Google Shape;564;p55"/>
          <p:cNvSpPr txBox="1"/>
          <p:nvPr>
            <p:ph idx="2" type="body"/>
          </p:nvPr>
        </p:nvSpPr>
        <p:spPr>
          <a:xfrm>
            <a:off x="366320" y="1364156"/>
            <a:ext cx="2075700" cy="225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21600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 Medium"/>
              <a:buNone/>
              <a:defRPr b="0" i="0" sz="12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65" name="Google Shape;565;p55"/>
          <p:cNvSpPr txBox="1"/>
          <p:nvPr>
            <p:ph idx="3" type="body"/>
          </p:nvPr>
        </p:nvSpPr>
        <p:spPr>
          <a:xfrm>
            <a:off x="2492723" y="1364156"/>
            <a:ext cx="2059800" cy="225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216000" wrap="square" tIns="0">
            <a:noAutofit/>
          </a:bodyPr>
          <a:lstStyle>
            <a:lvl1pPr indent="-228600" lvl="0" marL="457200" marR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66" name="Google Shape;566;p55"/>
          <p:cNvSpPr txBox="1"/>
          <p:nvPr>
            <p:ph idx="4" type="body"/>
          </p:nvPr>
        </p:nvSpPr>
        <p:spPr>
          <a:xfrm>
            <a:off x="4591558" y="1364156"/>
            <a:ext cx="2059500" cy="225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21600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 Medium"/>
              <a:buNone/>
              <a:defRPr b="0" i="0" sz="12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67" name="Google Shape;567;p55"/>
          <p:cNvSpPr txBox="1"/>
          <p:nvPr>
            <p:ph idx="5" type="body"/>
          </p:nvPr>
        </p:nvSpPr>
        <p:spPr>
          <a:xfrm>
            <a:off x="6695528" y="1364156"/>
            <a:ext cx="2080500" cy="225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21600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 Medium"/>
              <a:buNone/>
              <a:defRPr b="0" i="0" sz="12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68" name="Google Shape;568;p55"/>
          <p:cNvSpPr/>
          <p:nvPr>
            <p:ph idx="6" type="body"/>
          </p:nvPr>
        </p:nvSpPr>
        <p:spPr>
          <a:xfrm>
            <a:off x="2547817" y="1943881"/>
            <a:ext cx="6009300" cy="2724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27000" lIns="54000" spcFirstLastPara="1" rIns="54000" wrap="square" tIns="540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Poppins"/>
              <a:buNone/>
              <a:defRPr b="0" i="0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54000" lvl="1" marL="9144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400"/>
              <a:buChar char="•"/>
              <a:defRPr sz="400">
                <a:solidFill>
                  <a:schemeClr val="lt1"/>
                </a:solidFill>
              </a:defRPr>
            </a:lvl2pPr>
            <a:lvl3pPr indent="-3048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lt1"/>
                </a:solidFill>
              </a:defRPr>
            </a:lvl3pPr>
            <a:lvl4pPr indent="-2921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>
                <a:solidFill>
                  <a:schemeClr val="lt1"/>
                </a:solidFill>
              </a:defRPr>
            </a:lvl4pPr>
            <a:lvl5pPr indent="-2921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69" name="Google Shape;569;p55"/>
          <p:cNvSpPr/>
          <p:nvPr>
            <p:ph idx="7" type="body"/>
          </p:nvPr>
        </p:nvSpPr>
        <p:spPr>
          <a:xfrm>
            <a:off x="359569" y="1947599"/>
            <a:ext cx="2082300" cy="272400"/>
          </a:xfrm>
          <a:prstGeom prst="roundRect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27000" lIns="54000" spcFirstLastPara="1" rIns="54000" wrap="square" tIns="540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"/>
              <a:buNone/>
              <a:defRPr b="0" i="0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54000" lvl="1" marL="9144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400"/>
              <a:buChar char="•"/>
              <a:defRPr sz="400">
                <a:solidFill>
                  <a:schemeClr val="lt1"/>
                </a:solidFill>
              </a:defRPr>
            </a:lvl2pPr>
            <a:lvl3pPr indent="-3048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lt1"/>
                </a:solidFill>
              </a:defRPr>
            </a:lvl3pPr>
            <a:lvl4pPr indent="-2921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>
                <a:solidFill>
                  <a:schemeClr val="lt1"/>
                </a:solidFill>
              </a:defRPr>
            </a:lvl4pPr>
            <a:lvl5pPr indent="-2921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70" name="Google Shape;570;p55"/>
          <p:cNvSpPr/>
          <p:nvPr>
            <p:ph idx="8" type="body"/>
          </p:nvPr>
        </p:nvSpPr>
        <p:spPr>
          <a:xfrm>
            <a:off x="6699015" y="2340821"/>
            <a:ext cx="1858200" cy="272400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27000" lIns="54000" spcFirstLastPara="1" rIns="54000" wrap="square" tIns="540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600"/>
              <a:buFont typeface="Poppins"/>
              <a:buNone/>
              <a:defRPr b="0" i="0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54000" lvl="1" marL="9144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400"/>
              <a:buChar char="•"/>
              <a:defRPr sz="400">
                <a:solidFill>
                  <a:schemeClr val="lt1"/>
                </a:solidFill>
              </a:defRPr>
            </a:lvl2pPr>
            <a:lvl3pPr indent="-3048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lt1"/>
                </a:solidFill>
              </a:defRPr>
            </a:lvl3pPr>
            <a:lvl4pPr indent="-2921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>
                <a:solidFill>
                  <a:schemeClr val="lt1"/>
                </a:solidFill>
              </a:defRPr>
            </a:lvl4pPr>
            <a:lvl5pPr indent="-2921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71" name="Google Shape;571;p55"/>
          <p:cNvSpPr/>
          <p:nvPr>
            <p:ph idx="9" type="body"/>
          </p:nvPr>
        </p:nvSpPr>
        <p:spPr>
          <a:xfrm>
            <a:off x="359569" y="2340821"/>
            <a:ext cx="6121800" cy="272400"/>
          </a:xfrm>
          <a:prstGeom prst="roundRect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27000" lIns="54000" spcFirstLastPara="1" rIns="54000" wrap="square" tIns="540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"/>
              <a:buNone/>
              <a:defRPr b="0" i="0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54000" lvl="1" marL="9144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400"/>
              <a:buChar char="•"/>
              <a:defRPr sz="400">
                <a:solidFill>
                  <a:schemeClr val="lt1"/>
                </a:solidFill>
              </a:defRPr>
            </a:lvl2pPr>
            <a:lvl3pPr indent="-3048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lt1"/>
                </a:solidFill>
              </a:defRPr>
            </a:lvl3pPr>
            <a:lvl4pPr indent="-2921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>
                <a:solidFill>
                  <a:schemeClr val="lt1"/>
                </a:solidFill>
              </a:defRPr>
            </a:lvl4pPr>
            <a:lvl5pPr indent="-2921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72" name="Google Shape;572;p55"/>
          <p:cNvSpPr/>
          <p:nvPr>
            <p:ph idx="13" type="body"/>
          </p:nvPr>
        </p:nvSpPr>
        <p:spPr>
          <a:xfrm>
            <a:off x="359569" y="2734042"/>
            <a:ext cx="8197500" cy="2724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27000" lIns="54000" spcFirstLastPara="1" rIns="54000" wrap="square" tIns="540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600"/>
              <a:buFont typeface="Poppins"/>
              <a:buNone/>
              <a:defRPr b="0" i="0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54000" lvl="1" marL="9144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400"/>
              <a:buChar char="•"/>
              <a:defRPr sz="400">
                <a:solidFill>
                  <a:schemeClr val="lt1"/>
                </a:solidFill>
              </a:defRPr>
            </a:lvl2pPr>
            <a:lvl3pPr indent="-3048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lt1"/>
                </a:solidFill>
              </a:defRPr>
            </a:lvl3pPr>
            <a:lvl4pPr indent="-2921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>
                <a:solidFill>
                  <a:schemeClr val="lt1"/>
                </a:solidFill>
              </a:defRPr>
            </a:lvl4pPr>
            <a:lvl5pPr indent="-2921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73" name="Google Shape;573;p55"/>
          <p:cNvSpPr/>
          <p:nvPr>
            <p:ph idx="14" type="body"/>
          </p:nvPr>
        </p:nvSpPr>
        <p:spPr>
          <a:xfrm>
            <a:off x="2303748" y="3127262"/>
            <a:ext cx="6243900" cy="272400"/>
          </a:xfrm>
          <a:prstGeom prst="roundRect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27000" lIns="54000" spcFirstLastPara="1" rIns="54000" wrap="square" tIns="540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"/>
              <a:buNone/>
              <a:defRPr b="0" i="0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54000" lvl="1" marL="9144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400"/>
              <a:buChar char="•"/>
              <a:defRPr sz="400">
                <a:solidFill>
                  <a:schemeClr val="lt1"/>
                </a:solidFill>
              </a:defRPr>
            </a:lvl2pPr>
            <a:lvl3pPr indent="-3048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lt1"/>
                </a:solidFill>
              </a:defRPr>
            </a:lvl3pPr>
            <a:lvl4pPr indent="-2921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>
                <a:solidFill>
                  <a:schemeClr val="lt1"/>
                </a:solidFill>
              </a:defRPr>
            </a:lvl4pPr>
            <a:lvl5pPr indent="-2921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74" name="Google Shape;574;p55"/>
          <p:cNvSpPr/>
          <p:nvPr>
            <p:ph idx="15" type="body"/>
          </p:nvPr>
        </p:nvSpPr>
        <p:spPr>
          <a:xfrm>
            <a:off x="5552928" y="3520483"/>
            <a:ext cx="2989800" cy="272400"/>
          </a:xfrm>
          <a:prstGeom prst="roundRect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27000" lIns="54000" spcFirstLastPara="1" rIns="54000" wrap="square" tIns="540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600"/>
              <a:buFont typeface="Poppins"/>
              <a:buNone/>
              <a:defRPr b="0" i="0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54000" lvl="1" marL="9144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400"/>
              <a:buChar char="•"/>
              <a:defRPr sz="400">
                <a:solidFill>
                  <a:schemeClr val="lt1"/>
                </a:solidFill>
              </a:defRPr>
            </a:lvl2pPr>
            <a:lvl3pPr indent="-3048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lt1"/>
                </a:solidFill>
              </a:defRPr>
            </a:lvl3pPr>
            <a:lvl4pPr indent="-2921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>
                <a:solidFill>
                  <a:schemeClr val="lt1"/>
                </a:solidFill>
              </a:defRPr>
            </a:lvl4pPr>
            <a:lvl5pPr indent="-2921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75" name="Google Shape;575;p55"/>
          <p:cNvSpPr/>
          <p:nvPr>
            <p:ph idx="16" type="body"/>
          </p:nvPr>
        </p:nvSpPr>
        <p:spPr>
          <a:xfrm>
            <a:off x="1115615" y="3520483"/>
            <a:ext cx="2345100" cy="2724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27000" lIns="54000" spcFirstLastPara="1" rIns="54000" wrap="square" tIns="540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600"/>
              <a:buFont typeface="Poppins"/>
              <a:buNone/>
              <a:defRPr b="0" i="0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54000" lvl="1" marL="9144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400"/>
              <a:buChar char="•"/>
              <a:defRPr sz="400">
                <a:solidFill>
                  <a:schemeClr val="lt1"/>
                </a:solidFill>
              </a:defRPr>
            </a:lvl2pPr>
            <a:lvl3pPr indent="-3048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lt1"/>
                </a:solidFill>
              </a:defRPr>
            </a:lvl3pPr>
            <a:lvl4pPr indent="-2921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>
                <a:solidFill>
                  <a:schemeClr val="lt1"/>
                </a:solidFill>
              </a:defRPr>
            </a:lvl4pPr>
            <a:lvl5pPr indent="-2921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">
  <p:cSld name="Table"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56"/>
          <p:cNvSpPr txBox="1"/>
          <p:nvPr>
            <p:ph type="title"/>
          </p:nvPr>
        </p:nvSpPr>
        <p:spPr>
          <a:xfrm>
            <a:off x="359569" y="303610"/>
            <a:ext cx="7884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78" name="Google Shape;578;p56"/>
          <p:cNvSpPr txBox="1"/>
          <p:nvPr>
            <p:ph idx="11" type="ftr"/>
          </p:nvPr>
        </p:nvSpPr>
        <p:spPr>
          <a:xfrm>
            <a:off x="606882" y="4768381"/>
            <a:ext cx="54345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79" name="Google Shape;579;p56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80" name="Google Shape;580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581" name="Google Shape;581;p56"/>
          <p:cNvSpPr txBox="1"/>
          <p:nvPr>
            <p:ph idx="1" type="body"/>
          </p:nvPr>
        </p:nvSpPr>
        <p:spPr>
          <a:xfrm>
            <a:off x="364098" y="701689"/>
            <a:ext cx="5469900" cy="1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5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+ Text">
  <p:cSld name="Table + Text"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57"/>
          <p:cNvSpPr txBox="1"/>
          <p:nvPr>
            <p:ph type="title"/>
          </p:nvPr>
        </p:nvSpPr>
        <p:spPr>
          <a:xfrm>
            <a:off x="359569" y="303610"/>
            <a:ext cx="7884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4" name="Google Shape;584;p57"/>
          <p:cNvSpPr txBox="1"/>
          <p:nvPr>
            <p:ph idx="11" type="ftr"/>
          </p:nvPr>
        </p:nvSpPr>
        <p:spPr>
          <a:xfrm>
            <a:off x="606882" y="4768381"/>
            <a:ext cx="54345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5" name="Google Shape;585;p57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86" name="Google Shape;586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587" name="Google Shape;587;p57"/>
          <p:cNvSpPr txBox="1"/>
          <p:nvPr>
            <p:ph idx="1" type="body"/>
          </p:nvPr>
        </p:nvSpPr>
        <p:spPr>
          <a:xfrm>
            <a:off x="364098" y="701689"/>
            <a:ext cx="5469900" cy="1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5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88" name="Google Shape;588;p57"/>
          <p:cNvSpPr txBox="1"/>
          <p:nvPr>
            <p:ph idx="2" type="body"/>
          </p:nvPr>
        </p:nvSpPr>
        <p:spPr>
          <a:xfrm>
            <a:off x="359569" y="1131875"/>
            <a:ext cx="84249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None/>
              <a:defRPr/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ph">
  <p:cSld name="Graph"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58"/>
          <p:cNvSpPr txBox="1"/>
          <p:nvPr>
            <p:ph type="title"/>
          </p:nvPr>
        </p:nvSpPr>
        <p:spPr>
          <a:xfrm>
            <a:off x="359569" y="303610"/>
            <a:ext cx="7884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1" name="Google Shape;591;p58"/>
          <p:cNvSpPr txBox="1"/>
          <p:nvPr>
            <p:ph idx="11" type="ftr"/>
          </p:nvPr>
        </p:nvSpPr>
        <p:spPr>
          <a:xfrm>
            <a:off x="606882" y="4768381"/>
            <a:ext cx="54345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2" name="Google Shape;592;p58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93" name="Google Shape;593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594" name="Google Shape;594;p58"/>
          <p:cNvSpPr txBox="1"/>
          <p:nvPr>
            <p:ph idx="1" type="body"/>
          </p:nvPr>
        </p:nvSpPr>
        <p:spPr>
          <a:xfrm>
            <a:off x="364098" y="701689"/>
            <a:ext cx="5469900" cy="1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5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95" name="Google Shape;595;p58"/>
          <p:cNvSpPr/>
          <p:nvPr>
            <p:ph idx="2" type="chart"/>
          </p:nvPr>
        </p:nvSpPr>
        <p:spPr>
          <a:xfrm>
            <a:off x="359569" y="1059656"/>
            <a:ext cx="8416500" cy="345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None/>
              <a:defRPr b="0" i="0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•"/>
              <a:defRPr b="0" i="0" sz="9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•"/>
              <a:defRPr b="0" i="0" sz="9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ph + Text">
  <p:cSld name="Graph + Text"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59"/>
          <p:cNvSpPr txBox="1"/>
          <p:nvPr>
            <p:ph type="title"/>
          </p:nvPr>
        </p:nvSpPr>
        <p:spPr>
          <a:xfrm>
            <a:off x="359569" y="303610"/>
            <a:ext cx="41001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598" name="Google Shape;598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599" name="Google Shape;599;p59"/>
          <p:cNvSpPr txBox="1"/>
          <p:nvPr>
            <p:ph idx="1" type="body"/>
          </p:nvPr>
        </p:nvSpPr>
        <p:spPr>
          <a:xfrm>
            <a:off x="364098" y="701689"/>
            <a:ext cx="4100100" cy="1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5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00" name="Google Shape;600;p59"/>
          <p:cNvSpPr txBox="1"/>
          <p:nvPr>
            <p:ph idx="2" type="body"/>
          </p:nvPr>
        </p:nvSpPr>
        <p:spPr>
          <a:xfrm>
            <a:off x="359569" y="1167594"/>
            <a:ext cx="4104600" cy="33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None/>
              <a:defRPr/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01" name="Google Shape;601;p59"/>
          <p:cNvSpPr/>
          <p:nvPr>
            <p:ph idx="3" type="chart"/>
          </p:nvPr>
        </p:nvSpPr>
        <p:spPr>
          <a:xfrm>
            <a:off x="4842272" y="303610"/>
            <a:ext cx="3942300" cy="42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None/>
              <a:defRPr b="0" i="0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•"/>
              <a:defRPr b="0" i="0" sz="9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•"/>
              <a:defRPr b="0" i="0" sz="9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02" name="Google Shape;602;p59"/>
          <p:cNvSpPr txBox="1"/>
          <p:nvPr>
            <p:ph idx="11" type="ftr"/>
          </p:nvPr>
        </p:nvSpPr>
        <p:spPr>
          <a:xfrm>
            <a:off x="606882" y="4768289"/>
            <a:ext cx="39651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3" name="Google Shape;603;p59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Graph + Text">
  <p:cSld name="1_Graph + Text"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60"/>
          <p:cNvSpPr txBox="1"/>
          <p:nvPr>
            <p:ph type="title"/>
          </p:nvPr>
        </p:nvSpPr>
        <p:spPr>
          <a:xfrm>
            <a:off x="359569" y="303610"/>
            <a:ext cx="41001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606" name="Google Shape;606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607" name="Google Shape;607;p60"/>
          <p:cNvSpPr txBox="1"/>
          <p:nvPr>
            <p:ph idx="1" type="body"/>
          </p:nvPr>
        </p:nvSpPr>
        <p:spPr>
          <a:xfrm>
            <a:off x="364098" y="701689"/>
            <a:ext cx="4100100" cy="1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5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08" name="Google Shape;608;p60"/>
          <p:cNvSpPr txBox="1"/>
          <p:nvPr>
            <p:ph idx="2" type="body"/>
          </p:nvPr>
        </p:nvSpPr>
        <p:spPr>
          <a:xfrm>
            <a:off x="359569" y="1167594"/>
            <a:ext cx="4104600" cy="22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None/>
              <a:defRPr/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09" name="Google Shape;609;p60"/>
          <p:cNvSpPr/>
          <p:nvPr>
            <p:ph idx="3" type="chart"/>
          </p:nvPr>
        </p:nvSpPr>
        <p:spPr>
          <a:xfrm>
            <a:off x="4842272" y="303610"/>
            <a:ext cx="3942300" cy="42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None/>
              <a:defRPr b="0" i="0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•"/>
              <a:defRPr b="0" i="0" sz="9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•"/>
              <a:defRPr b="0" i="0" sz="9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10" name="Google Shape;610;p60"/>
          <p:cNvSpPr txBox="1"/>
          <p:nvPr>
            <p:ph idx="11" type="ftr"/>
          </p:nvPr>
        </p:nvSpPr>
        <p:spPr>
          <a:xfrm>
            <a:off x="606882" y="4768289"/>
            <a:ext cx="39651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11" name="Google Shape;611;p60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eature Text 2">
  <p:cSld name="Feature Text 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61"/>
          <p:cNvSpPr txBox="1"/>
          <p:nvPr>
            <p:ph idx="11" type="ftr"/>
          </p:nvPr>
        </p:nvSpPr>
        <p:spPr>
          <a:xfrm>
            <a:off x="606882" y="4768289"/>
            <a:ext cx="39651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F2F2F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14" name="Google Shape;614;p61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15" name="Google Shape;615;p61"/>
          <p:cNvSpPr txBox="1"/>
          <p:nvPr>
            <p:ph idx="1" type="body"/>
          </p:nvPr>
        </p:nvSpPr>
        <p:spPr>
          <a:xfrm>
            <a:off x="2152843" y="2463738"/>
            <a:ext cx="4838400" cy="1236300"/>
          </a:xfrm>
          <a:prstGeom prst="rect">
            <a:avLst/>
          </a:prstGeom>
          <a:noFill/>
          <a:ln>
            <a:noFill/>
          </a:ln>
        </p:spPr>
        <p:txBody>
          <a:bodyPr anchorCtr="1" anchor="t" bIns="0" lIns="0" spcFirstLastPara="1" rIns="0" wrap="square" tIns="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2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616" name="Google Shape;616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617" name="Google Shape;617;p61"/>
          <p:cNvSpPr txBox="1"/>
          <p:nvPr>
            <p:ph type="title"/>
          </p:nvPr>
        </p:nvSpPr>
        <p:spPr>
          <a:xfrm>
            <a:off x="1061610" y="1059582"/>
            <a:ext cx="7020600" cy="1137300"/>
          </a:xfrm>
          <a:prstGeom prst="rect">
            <a:avLst/>
          </a:prstGeom>
          <a:noFill/>
          <a:ln>
            <a:noFill/>
          </a:ln>
        </p:spPr>
        <p:txBody>
          <a:bodyPr anchorCtr="1" anchor="b" bIns="0" lIns="0" spcFirstLastPara="1" rIns="0" wrap="square" tIns="0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Poppins SemiBold"/>
              <a:buNone/>
              <a:defRPr sz="41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eature Stat">
  <p:cSld name="Feature Sta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62"/>
          <p:cNvSpPr txBox="1"/>
          <p:nvPr>
            <p:ph idx="11" type="ftr"/>
          </p:nvPr>
        </p:nvSpPr>
        <p:spPr>
          <a:xfrm>
            <a:off x="606882" y="4768289"/>
            <a:ext cx="39651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F2F2F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20" name="Google Shape;620;p62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21" name="Google Shape;621;p62"/>
          <p:cNvSpPr txBox="1"/>
          <p:nvPr>
            <p:ph idx="1" type="body"/>
          </p:nvPr>
        </p:nvSpPr>
        <p:spPr>
          <a:xfrm>
            <a:off x="381758" y="2367653"/>
            <a:ext cx="4838400" cy="12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5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22" name="Google Shape;622;p62"/>
          <p:cNvSpPr txBox="1"/>
          <p:nvPr>
            <p:ph idx="2" type="body"/>
          </p:nvPr>
        </p:nvSpPr>
        <p:spPr>
          <a:xfrm>
            <a:off x="381757" y="951570"/>
            <a:ext cx="6674700" cy="141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800"/>
              <a:buFont typeface="Arial"/>
              <a:buNone/>
              <a:defRPr b="0" i="0" sz="104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623" name="Google Shape;623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eature Quote">
  <p:cSld name="Feature Quot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5" name="Google Shape;625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034" y="689100"/>
            <a:ext cx="310488" cy="219168"/>
          </a:xfrm>
          <a:prstGeom prst="rect">
            <a:avLst/>
          </a:prstGeom>
          <a:noFill/>
          <a:ln>
            <a:noFill/>
          </a:ln>
        </p:spPr>
      </p:pic>
      <p:sp>
        <p:nvSpPr>
          <p:cNvPr id="626" name="Google Shape;626;p63"/>
          <p:cNvSpPr txBox="1"/>
          <p:nvPr>
            <p:ph idx="1" type="body"/>
          </p:nvPr>
        </p:nvSpPr>
        <p:spPr>
          <a:xfrm>
            <a:off x="796783" y="601349"/>
            <a:ext cx="4747200" cy="26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oppins SemiBold"/>
              <a:buNone/>
              <a:defRPr b="1" i="0" sz="24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27" name="Google Shape;627;p63"/>
          <p:cNvSpPr txBox="1"/>
          <p:nvPr>
            <p:ph idx="2" type="body"/>
          </p:nvPr>
        </p:nvSpPr>
        <p:spPr>
          <a:xfrm>
            <a:off x="796783" y="3399348"/>
            <a:ext cx="3294300" cy="1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Poppins"/>
              <a:buNone/>
              <a:defRPr b="0" i="0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23850" lvl="1" marL="9144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28" name="Google Shape;628;p63"/>
          <p:cNvSpPr txBox="1"/>
          <p:nvPr>
            <p:ph idx="11" type="ftr"/>
          </p:nvPr>
        </p:nvSpPr>
        <p:spPr>
          <a:xfrm>
            <a:off x="606882" y="4768289"/>
            <a:ext cx="39651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F2F2F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29" name="Google Shape;629;p63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30" name="Google Shape;630;p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">
  <p:cSld name="Title Slide 2">
    <p:bg>
      <p:bgPr>
        <a:solidFill>
          <a:schemeClr val="lt1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/>
          <p:nvPr>
            <p:ph idx="2" type="pic"/>
          </p:nvPr>
        </p:nvSpPr>
        <p:spPr>
          <a:xfrm>
            <a:off x="5166121" y="0"/>
            <a:ext cx="39777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42" name="Google Shape;42;p10"/>
          <p:cNvSpPr txBox="1"/>
          <p:nvPr>
            <p:ph type="ctrTitle"/>
          </p:nvPr>
        </p:nvSpPr>
        <p:spPr>
          <a:xfrm>
            <a:off x="366372" y="859745"/>
            <a:ext cx="4205700" cy="10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3" name="Google Shape;43;p10"/>
          <p:cNvSpPr txBox="1"/>
          <p:nvPr>
            <p:ph idx="1" type="body"/>
          </p:nvPr>
        </p:nvSpPr>
        <p:spPr>
          <a:xfrm>
            <a:off x="366372" y="314306"/>
            <a:ext cx="4205700" cy="2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oppins SemiBold"/>
              <a:buNone/>
              <a:defRPr b="1" i="0" sz="15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4" name="Google Shape;44;p10"/>
          <p:cNvSpPr txBox="1"/>
          <p:nvPr>
            <p:ph idx="3" type="body"/>
          </p:nvPr>
        </p:nvSpPr>
        <p:spPr>
          <a:xfrm>
            <a:off x="366372" y="3917820"/>
            <a:ext cx="42057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"/>
              <a:buNone/>
              <a:defRPr sz="1100"/>
            </a:lvl1pPr>
            <a:lvl2pPr indent="-323850" lvl="1" marL="9144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45" name="Google Shape;45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6372" y="4441216"/>
            <a:ext cx="1174538" cy="3450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eature Quote + Image 2">
  <p:cSld name="Feature Quote + Image 2">
    <p:bg>
      <p:bgPr>
        <a:solidFill>
          <a:schemeClr val="dk1"/>
        </a:solidFill>
      </p:bgPr>
    </p:bg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64"/>
          <p:cNvSpPr txBox="1"/>
          <p:nvPr>
            <p:ph idx="11" type="ftr"/>
          </p:nvPr>
        </p:nvSpPr>
        <p:spPr>
          <a:xfrm>
            <a:off x="606882" y="4768289"/>
            <a:ext cx="39651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F2F2F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33" name="Google Shape;633;p64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34" name="Google Shape;634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5" name="Google Shape;635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4736" y="439331"/>
            <a:ext cx="310488" cy="219168"/>
          </a:xfrm>
          <a:prstGeom prst="rect">
            <a:avLst/>
          </a:prstGeom>
          <a:noFill/>
          <a:ln>
            <a:noFill/>
          </a:ln>
        </p:spPr>
      </p:pic>
      <p:sp>
        <p:nvSpPr>
          <p:cNvPr id="636" name="Google Shape;636;p64"/>
          <p:cNvSpPr txBox="1"/>
          <p:nvPr>
            <p:ph idx="1" type="body"/>
          </p:nvPr>
        </p:nvSpPr>
        <p:spPr>
          <a:xfrm>
            <a:off x="796783" y="439331"/>
            <a:ext cx="3294300" cy="34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 SemiBold"/>
              <a:buNone/>
              <a:defRPr b="1" i="0" sz="21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37" name="Google Shape;637;p64"/>
          <p:cNvSpPr txBox="1"/>
          <p:nvPr>
            <p:ph idx="2" type="body"/>
          </p:nvPr>
        </p:nvSpPr>
        <p:spPr>
          <a:xfrm>
            <a:off x="796783" y="4079746"/>
            <a:ext cx="32943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Poppins Light"/>
              <a:buNone/>
              <a:defRPr b="0" i="0" sz="11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323850" lvl="1" marL="9144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38" name="Google Shape;638;p64"/>
          <p:cNvSpPr/>
          <p:nvPr>
            <p:ph idx="3" type="pic"/>
          </p:nvPr>
        </p:nvSpPr>
        <p:spPr>
          <a:xfrm>
            <a:off x="4583437" y="0"/>
            <a:ext cx="4560600" cy="51435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ey Text + Image">
  <p:cSld name="Key Text + Image">
    <p:bg>
      <p:bgPr>
        <a:solidFill>
          <a:schemeClr val="accent6"/>
        </a:solidFill>
      </p:bgPr>
    </p:bg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65"/>
          <p:cNvSpPr txBox="1"/>
          <p:nvPr>
            <p:ph idx="11" type="ftr"/>
          </p:nvPr>
        </p:nvSpPr>
        <p:spPr>
          <a:xfrm>
            <a:off x="606882" y="4768289"/>
            <a:ext cx="39651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1" name="Google Shape;641;p65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42" name="Google Shape;642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643" name="Google Shape;643;p65"/>
          <p:cNvSpPr txBox="1"/>
          <p:nvPr>
            <p:ph type="title"/>
          </p:nvPr>
        </p:nvSpPr>
        <p:spPr>
          <a:xfrm>
            <a:off x="359569" y="735547"/>
            <a:ext cx="39651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/>
            </a:lvl1pPr>
            <a:lvl2pPr lvl="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4" name="Google Shape;644;p65"/>
          <p:cNvSpPr txBox="1"/>
          <p:nvPr>
            <p:ph idx="1" type="body"/>
          </p:nvPr>
        </p:nvSpPr>
        <p:spPr>
          <a:xfrm>
            <a:off x="364098" y="310817"/>
            <a:ext cx="4100100" cy="1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1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45" name="Google Shape;645;p65"/>
          <p:cNvSpPr/>
          <p:nvPr>
            <p:ph idx="2" type="pic"/>
          </p:nvPr>
        </p:nvSpPr>
        <p:spPr>
          <a:xfrm>
            <a:off x="4583437" y="0"/>
            <a:ext cx="4560600" cy="51435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Slide 1">
  <p:cSld name="Closing Slide 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66"/>
          <p:cNvSpPr txBox="1"/>
          <p:nvPr>
            <p:ph idx="11" type="ftr"/>
          </p:nvPr>
        </p:nvSpPr>
        <p:spPr>
          <a:xfrm>
            <a:off x="606882" y="4768289"/>
            <a:ext cx="39651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F2F2F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8" name="Google Shape;648;p66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49" name="Google Shape;649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650" name="Google Shape;650;p66"/>
          <p:cNvSpPr txBox="1"/>
          <p:nvPr>
            <p:ph type="ctrTitle"/>
          </p:nvPr>
        </p:nvSpPr>
        <p:spPr>
          <a:xfrm>
            <a:off x="366372" y="1688038"/>
            <a:ext cx="7608000" cy="126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Poppins SemiBold"/>
              <a:buNone/>
              <a:defRPr sz="45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Slide 2">
  <p:cSld name="Closing Slide 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67"/>
          <p:cNvSpPr txBox="1"/>
          <p:nvPr>
            <p:ph type="ctrTitle"/>
          </p:nvPr>
        </p:nvSpPr>
        <p:spPr>
          <a:xfrm>
            <a:off x="366372" y="1688038"/>
            <a:ext cx="7608000" cy="126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Poppins SemiBold"/>
              <a:buNone/>
              <a:defRPr sz="45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53" name="Google Shape;653;p67"/>
          <p:cNvSpPr txBox="1"/>
          <p:nvPr>
            <p:ph idx="11" type="ftr"/>
          </p:nvPr>
        </p:nvSpPr>
        <p:spPr>
          <a:xfrm>
            <a:off x="606882" y="4768289"/>
            <a:ext cx="39651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F2F2F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54" name="Google Shape;654;p67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55" name="Google Shape;655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Slide 1">
  <p:cSld name="Logo Slide 1">
    <p:bg>
      <p:bgPr>
        <a:solidFill>
          <a:schemeClr val="lt1"/>
        </a:solidFill>
      </p:bgPr>
    </p:bg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7" name="Google Shape;657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03275" y="1934548"/>
            <a:ext cx="4337450" cy="12744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Slide 2">
  <p:cSld name="Logo Slide 2">
    <p:bg>
      <p:bgPr>
        <a:solidFill>
          <a:schemeClr val="dk1"/>
        </a:solidFill>
      </p:bgPr>
    </p:bg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9" name="Google Shape;659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03271" y="1934548"/>
            <a:ext cx="4337456" cy="12744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70"/>
          <p:cNvSpPr txBox="1"/>
          <p:nvPr>
            <p:ph type="title"/>
          </p:nvPr>
        </p:nvSpPr>
        <p:spPr>
          <a:xfrm>
            <a:off x="359569" y="303610"/>
            <a:ext cx="7884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2" name="Google Shape;662;p70"/>
          <p:cNvSpPr txBox="1"/>
          <p:nvPr>
            <p:ph idx="11" type="ftr"/>
          </p:nvPr>
        </p:nvSpPr>
        <p:spPr>
          <a:xfrm>
            <a:off x="606882" y="4768381"/>
            <a:ext cx="54345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3" name="Google Shape;663;p70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64" name="Google Shape;664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665" name="Google Shape;665;p70"/>
          <p:cNvSpPr txBox="1"/>
          <p:nvPr>
            <p:ph idx="1" type="body"/>
          </p:nvPr>
        </p:nvSpPr>
        <p:spPr>
          <a:xfrm>
            <a:off x="364098" y="701689"/>
            <a:ext cx="5469900" cy="1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5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71"/>
          <p:cNvSpPr txBox="1"/>
          <p:nvPr>
            <p:ph idx="11" type="ftr"/>
          </p:nvPr>
        </p:nvSpPr>
        <p:spPr>
          <a:xfrm>
            <a:off x="606882" y="4768381"/>
            <a:ext cx="54345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8" name="Google Shape;668;p71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69" name="Google Shape;669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7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2" name="Google Shape;672;p7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/>
            </a:lvl1pPr>
            <a:lvl2pPr indent="-3111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300"/>
              <a:buChar char="•"/>
              <a:defRPr/>
            </a:lvl2pPr>
            <a:lvl3pPr indent="-3048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/>
            </a:lvl3pPr>
            <a:lvl4pPr indent="-2921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/>
            </a:lvl4pPr>
            <a:lvl5pPr indent="-2921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/>
            </a:lvl5pPr>
            <a:lvl6pPr indent="-2794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800"/>
              <a:buChar char="•"/>
              <a:defRPr/>
            </a:lvl6pPr>
            <a:lvl7pPr indent="-2794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800"/>
              <a:buChar char="•"/>
              <a:defRPr/>
            </a:lvl7pPr>
            <a:lvl8pPr indent="-2794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800"/>
              <a:buChar char="•"/>
              <a:defRPr/>
            </a:lvl8pPr>
            <a:lvl9pPr indent="-2794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800"/>
              <a:buChar char="•"/>
              <a:defRPr/>
            </a:lvl9pPr>
          </a:lstStyle>
          <a:p/>
        </p:txBody>
      </p:sp>
      <p:sp>
        <p:nvSpPr>
          <p:cNvPr id="673" name="Google Shape;673;p7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eature Quote + Image 1">
  <p:cSld name="Feature Quote + Image 1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idx="11" type="ftr"/>
          </p:nvPr>
        </p:nvSpPr>
        <p:spPr>
          <a:xfrm>
            <a:off x="606882" y="4768289"/>
            <a:ext cx="39651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4736" y="439331"/>
            <a:ext cx="310488" cy="219168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796783" y="439331"/>
            <a:ext cx="3294300" cy="34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b="1" i="0" sz="21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2" type="body"/>
          </p:nvPr>
        </p:nvSpPr>
        <p:spPr>
          <a:xfrm>
            <a:off x="796783" y="4079746"/>
            <a:ext cx="32943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None/>
              <a:defRPr b="0" i="0" sz="11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323850" lvl="1" marL="9144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3" name="Google Shape;53;p11"/>
          <p:cNvSpPr/>
          <p:nvPr>
            <p:ph idx="3" type="pic"/>
          </p:nvPr>
        </p:nvSpPr>
        <p:spPr>
          <a:xfrm>
            <a:off x="4583437" y="0"/>
            <a:ext cx="45606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(Dark) 1">
  <p:cSld name="Title Slide (Dark) 1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/>
          <p:nvPr>
            <p:ph type="ctrTitle"/>
          </p:nvPr>
        </p:nvSpPr>
        <p:spPr>
          <a:xfrm>
            <a:off x="366372" y="859745"/>
            <a:ext cx="4205700" cy="10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 SemiBold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6" name="Google Shape;56;p12"/>
          <p:cNvSpPr txBox="1"/>
          <p:nvPr>
            <p:ph idx="1" type="body"/>
          </p:nvPr>
        </p:nvSpPr>
        <p:spPr>
          <a:xfrm>
            <a:off x="366372" y="314306"/>
            <a:ext cx="4205700" cy="2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Poppins SemiBold"/>
              <a:buNone/>
              <a:defRPr b="1" i="0" sz="15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57" name="Google Shape;57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6372" y="4441216"/>
            <a:ext cx="1174538" cy="345096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2"/>
          <p:cNvSpPr txBox="1"/>
          <p:nvPr>
            <p:ph idx="2" type="body"/>
          </p:nvPr>
        </p:nvSpPr>
        <p:spPr>
          <a:xfrm>
            <a:off x="366372" y="3917820"/>
            <a:ext cx="42057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Poppins"/>
              <a:buNone/>
              <a:defRPr sz="1100">
                <a:solidFill>
                  <a:schemeClr val="accent2"/>
                </a:solidFill>
              </a:defRPr>
            </a:lvl1pPr>
            <a:lvl2pPr indent="-323850" lvl="1" marL="9144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9" name="Google Shape;59;p12"/>
          <p:cNvSpPr/>
          <p:nvPr>
            <p:ph idx="3" type="pic"/>
          </p:nvPr>
        </p:nvSpPr>
        <p:spPr>
          <a:xfrm>
            <a:off x="5004048" y="0"/>
            <a:ext cx="4140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eature Text 1">
  <p:cSld name="Feature Text 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/>
          <p:nvPr>
            <p:ph idx="11" type="ftr"/>
          </p:nvPr>
        </p:nvSpPr>
        <p:spPr>
          <a:xfrm>
            <a:off x="606882" y="4768289"/>
            <a:ext cx="39651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F2F2F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2" name="Google Shape;62;p13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3" name="Google Shape;63;p13"/>
          <p:cNvSpPr txBox="1"/>
          <p:nvPr>
            <p:ph idx="1" type="body"/>
          </p:nvPr>
        </p:nvSpPr>
        <p:spPr>
          <a:xfrm>
            <a:off x="2152843" y="2800046"/>
            <a:ext cx="4838400" cy="1236300"/>
          </a:xfrm>
          <a:prstGeom prst="rect">
            <a:avLst/>
          </a:prstGeom>
          <a:noFill/>
          <a:ln>
            <a:noFill/>
          </a:ln>
        </p:spPr>
        <p:txBody>
          <a:bodyPr anchorCtr="1" anchor="t" bIns="0" lIns="0" spcFirstLastPara="1" rIns="0" wrap="square" tIns="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2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64" name="Google Shape;6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/>
          <p:nvPr>
            <p:ph type="title"/>
          </p:nvPr>
        </p:nvSpPr>
        <p:spPr>
          <a:xfrm>
            <a:off x="1971964" y="1434323"/>
            <a:ext cx="5199900" cy="1137300"/>
          </a:xfrm>
          <a:prstGeom prst="rect">
            <a:avLst/>
          </a:prstGeom>
          <a:noFill/>
          <a:ln>
            <a:noFill/>
          </a:ln>
        </p:spPr>
        <p:txBody>
          <a:bodyPr anchorCtr="1" anchor="b" bIns="0" lIns="0" spcFirstLastPara="1" rIns="0" wrap="square" tIns="0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Poppins SemiBold"/>
              <a:buNone/>
              <a:defRPr sz="41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43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48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62" Type="http://schemas.openxmlformats.org/officeDocument/2006/relationships/slideLayout" Target="../slideLayouts/slideLayout62.xml"/><Relationship Id="rId61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20.xml"/><Relationship Id="rId64" Type="http://schemas.openxmlformats.org/officeDocument/2006/relationships/slideLayout" Target="../slideLayouts/slideLayout64.xml"/><Relationship Id="rId63" Type="http://schemas.openxmlformats.org/officeDocument/2006/relationships/slideLayout" Target="../slideLayouts/slideLayout63.xml"/><Relationship Id="rId22" Type="http://schemas.openxmlformats.org/officeDocument/2006/relationships/slideLayout" Target="../slideLayouts/slideLayout22.xml"/><Relationship Id="rId66" Type="http://schemas.openxmlformats.org/officeDocument/2006/relationships/slideLayout" Target="../slideLayouts/slideLayout66.xml"/><Relationship Id="rId21" Type="http://schemas.openxmlformats.org/officeDocument/2006/relationships/slideLayout" Target="../slideLayouts/slideLayout21.xml"/><Relationship Id="rId65" Type="http://schemas.openxmlformats.org/officeDocument/2006/relationships/slideLayout" Target="../slideLayouts/slideLayout65.xml"/><Relationship Id="rId24" Type="http://schemas.openxmlformats.org/officeDocument/2006/relationships/slideLayout" Target="../slideLayouts/slideLayout24.xml"/><Relationship Id="rId68" Type="http://schemas.openxmlformats.org/officeDocument/2006/relationships/slideLayout" Target="../slideLayouts/slideLayout68.xml"/><Relationship Id="rId23" Type="http://schemas.openxmlformats.org/officeDocument/2006/relationships/slideLayout" Target="../slideLayouts/slideLayout23.xml"/><Relationship Id="rId67" Type="http://schemas.openxmlformats.org/officeDocument/2006/relationships/slideLayout" Target="../slideLayouts/slideLayout67.xml"/><Relationship Id="rId60" Type="http://schemas.openxmlformats.org/officeDocument/2006/relationships/slideLayout" Target="../slideLayouts/slideLayout60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69" Type="http://schemas.openxmlformats.org/officeDocument/2006/relationships/theme" Target="../theme/theme1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11.xml"/><Relationship Id="rId5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10.xml"/><Relationship Id="rId54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13.xml"/><Relationship Id="rId5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12.xml"/><Relationship Id="rId56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15.xml"/><Relationship Id="rId5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14.xml"/><Relationship Id="rId58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/>
          <p:nvPr>
            <p:ph type="title"/>
          </p:nvPr>
        </p:nvSpPr>
        <p:spPr>
          <a:xfrm>
            <a:off x="359569" y="303610"/>
            <a:ext cx="7884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b="1" i="0" sz="24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4"/>
          <p:cNvSpPr txBox="1"/>
          <p:nvPr>
            <p:ph idx="1" type="body"/>
          </p:nvPr>
        </p:nvSpPr>
        <p:spPr>
          <a:xfrm>
            <a:off x="369641" y="897564"/>
            <a:ext cx="8414700" cy="36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None/>
              <a:defRPr b="0" i="0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115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048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921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•"/>
              <a:defRPr b="0" i="0" sz="9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921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•"/>
              <a:defRPr b="0" i="0" sz="9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794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279400" lvl="6" marL="3200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279400" lvl="7" marL="36576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279400" lvl="8" marL="41148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" name="Google Shape;8;p4"/>
          <p:cNvSpPr txBox="1"/>
          <p:nvPr>
            <p:ph idx="11" type="ftr"/>
          </p:nvPr>
        </p:nvSpPr>
        <p:spPr>
          <a:xfrm>
            <a:off x="606882" y="4768289"/>
            <a:ext cx="39651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9" name="Google Shape;9;p4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  <p:sldLayoutId id="2147483715" r:id="rId67"/>
    <p:sldLayoutId id="2147483716" r:id="rId68"/>
  </p:sldLayoutIdLst>
  <mc:AlternateContent>
    <mc:Choice Requires="p14">
      <p:transition spd="slow" p14:dur="1200">
        <p:push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91">
          <p15:clr>
            <a:srgbClr val="1D1D1D"/>
          </p15:clr>
        </p15:guide>
        <p15:guide id="2" orient="horz" pos="3015">
          <p15:clr>
            <a:srgbClr val="1D1D1D"/>
          </p15:clr>
        </p15:guide>
        <p15:guide id="3" orient="horz" pos="1620">
          <p15:clr>
            <a:srgbClr val="F26B43"/>
          </p15:clr>
        </p15:guide>
        <p15:guide id="4" pos="2880">
          <p15:clr>
            <a:srgbClr val="F26B43"/>
          </p15:clr>
        </p15:guide>
        <p15:guide id="5" pos="227">
          <p15:clr>
            <a:srgbClr val="F26B43"/>
          </p15:clr>
        </p15:guide>
        <p15:guide id="6" pos="5533">
          <p15:clr>
            <a:srgbClr val="F26B43"/>
          </p15:clr>
        </p15:guide>
        <p15:guide id="7" orient="horz" pos="565">
          <p15:clr>
            <a:srgbClr val="F26B43"/>
          </p15:clr>
        </p15:guide>
        <p15:guide id="8" orient="horz" pos="284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21.png"/><Relationship Id="rId6" Type="http://schemas.openxmlformats.org/officeDocument/2006/relationships/image" Target="../media/image20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hape, rectangle&#10;&#10;Description automatically generated" id="678" name="Google Shape;67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30225" y="266700"/>
            <a:ext cx="5958576" cy="704150"/>
          </a:xfrm>
          <a:prstGeom prst="rect">
            <a:avLst/>
          </a:prstGeom>
          <a:noFill/>
          <a:ln>
            <a:noFill/>
          </a:ln>
        </p:spPr>
      </p:pic>
      <p:sp>
        <p:nvSpPr>
          <p:cNvPr id="679" name="Google Shape;679;p1"/>
          <p:cNvSpPr txBox="1"/>
          <p:nvPr/>
        </p:nvSpPr>
        <p:spPr>
          <a:xfrm>
            <a:off x="990600" y="422563"/>
            <a:ext cx="69282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9550" lIns="79125" spcFirstLastPara="1" rIns="79125" wrap="square" tIns="395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24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Instructions &amp; tips for use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0" name="Google Shape;680;p1"/>
          <p:cNvSpPr txBox="1"/>
          <p:nvPr/>
        </p:nvSpPr>
        <p:spPr>
          <a:xfrm>
            <a:off x="333292" y="1213436"/>
            <a:ext cx="8477400" cy="5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9550" lIns="79125" spcFirstLastPara="1" rIns="79125" wrap="square" tIns="395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013B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The </a:t>
            </a:r>
            <a:r>
              <a:rPr b="1" i="0" lang="en-GB" sz="1400" u="none" cap="none" strike="noStrike">
                <a:solidFill>
                  <a:srgbClr val="00DAC7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Bedrock Parents</a:t>
            </a:r>
            <a:r>
              <a:rPr b="1" lang="en-GB">
                <a:solidFill>
                  <a:srgbClr val="00DAC7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’</a:t>
            </a:r>
            <a:r>
              <a:rPr b="1" i="0" lang="en-GB" sz="1400" u="none" cap="none" strike="noStrike">
                <a:solidFill>
                  <a:srgbClr val="00DAC7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Information Evening </a:t>
            </a:r>
            <a:r>
              <a:rPr b="1" i="0" lang="en-GB" sz="1400" u="none" cap="none" strike="noStrike">
                <a:solidFill>
                  <a:srgbClr val="013B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images and captions on the following slides are customisable. All text boxes are editable. </a:t>
            </a:r>
            <a:endParaRPr b="1" i="0" sz="1400" u="none" cap="none" strike="noStrike">
              <a:solidFill>
                <a:srgbClr val="013B4C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descr="Logo&#10;&#10;Description automatically generated" id="681" name="Google Shape;68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36315" y="4590755"/>
            <a:ext cx="1032984" cy="303439"/>
          </a:xfrm>
          <a:prstGeom prst="rect">
            <a:avLst/>
          </a:prstGeom>
          <a:noFill/>
          <a:ln>
            <a:noFill/>
          </a:ln>
        </p:spPr>
      </p:pic>
      <p:sp>
        <p:nvSpPr>
          <p:cNvPr id="682" name="Google Shape;682;p1"/>
          <p:cNvSpPr txBox="1"/>
          <p:nvPr/>
        </p:nvSpPr>
        <p:spPr>
          <a:xfrm>
            <a:off x="716388" y="2316311"/>
            <a:ext cx="7711200" cy="5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9550" lIns="79125" spcFirstLastPara="1" rIns="79125" wrap="square" tIns="395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013B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You can replace the placeholder logo with your own school’s logo or crest to personalise the image for your school.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3" name="Google Shape;683;p1"/>
          <p:cNvSpPr txBox="1"/>
          <p:nvPr/>
        </p:nvSpPr>
        <p:spPr>
          <a:xfrm>
            <a:off x="716388" y="2995186"/>
            <a:ext cx="7711200" cy="5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9550" lIns="79125" spcFirstLastPara="1" rIns="79125" wrap="square" tIns="395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013B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Almost there! Simply copy the caption from slide 2, then download slide 3 as a JPEG image and you’re ready to post to your socials.</a:t>
            </a:r>
            <a:endParaRPr b="1" i="0" sz="1400" u="none" cap="none" strike="noStrike">
              <a:solidFill>
                <a:srgbClr val="00D9C7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684" name="Google Shape;684;p1"/>
          <p:cNvSpPr txBox="1"/>
          <p:nvPr/>
        </p:nvSpPr>
        <p:spPr>
          <a:xfrm>
            <a:off x="716388" y="1852836"/>
            <a:ext cx="7711200" cy="2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9550" lIns="79125" spcFirstLastPara="1" rIns="79125" wrap="square" tIns="395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013B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You can edit the caption to suit you, or simply copy and paste!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hape, rectangle&#10;&#10;Description automatically generated" id="689" name="Google Shape;68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30225" y="266700"/>
            <a:ext cx="5958576" cy="704150"/>
          </a:xfrm>
          <a:prstGeom prst="rect">
            <a:avLst/>
          </a:prstGeom>
          <a:noFill/>
          <a:ln>
            <a:noFill/>
          </a:ln>
        </p:spPr>
      </p:pic>
      <p:sp>
        <p:nvSpPr>
          <p:cNvPr id="690" name="Google Shape;690;p2"/>
          <p:cNvSpPr txBox="1"/>
          <p:nvPr/>
        </p:nvSpPr>
        <p:spPr>
          <a:xfrm>
            <a:off x="990600" y="422563"/>
            <a:ext cx="69282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9550" lIns="79125" spcFirstLastPara="1" rIns="79125" wrap="square" tIns="395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24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Primary caption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p2"/>
          <p:cNvSpPr txBox="1"/>
          <p:nvPr/>
        </p:nvSpPr>
        <p:spPr>
          <a:xfrm>
            <a:off x="333292" y="1137236"/>
            <a:ext cx="8477400" cy="23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9550" lIns="79125" spcFirstLastPara="1" rIns="79125" wrap="square" tIns="395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200" u="none" cap="none" strike="noStrike">
                <a:solidFill>
                  <a:srgbClr val="013B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Have you heard about the </a:t>
            </a:r>
            <a:r>
              <a:rPr b="1" i="0" lang="en-GB" sz="1200" u="none" cap="none" strike="noStrike">
                <a:solidFill>
                  <a:srgbClr val="00DAC7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Bedrock Parents</a:t>
            </a:r>
            <a:r>
              <a:rPr b="1" lang="en-GB" sz="1200">
                <a:solidFill>
                  <a:srgbClr val="00DAC7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’</a:t>
            </a:r>
            <a:r>
              <a:rPr b="1" i="0" lang="en-GB" sz="1200" u="none" cap="none" strike="noStrike">
                <a:solidFill>
                  <a:srgbClr val="00DAC7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Information Evening </a:t>
            </a:r>
            <a:r>
              <a:rPr b="1" i="0" lang="en-GB" sz="1200" u="none" cap="none" strike="noStrike">
                <a:solidFill>
                  <a:srgbClr val="013B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at 7pm, Tuesday 28th November? </a:t>
            </a:r>
            <a:endParaRPr b="1" i="0" sz="1200" u="none" cap="none" strike="noStrike">
              <a:solidFill>
                <a:srgbClr val="013B4C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013B4C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200" u="none" cap="none" strike="noStrike">
                <a:solidFill>
                  <a:srgbClr val="013B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Join the online event to find out: </a:t>
            </a:r>
            <a:endParaRPr b="1" i="0" sz="1200" u="none" cap="none" strike="noStrike">
              <a:solidFill>
                <a:srgbClr val="013B4C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3B4C"/>
              </a:buClr>
              <a:buSzPts val="1200"/>
              <a:buFont typeface="Poppins SemiBold"/>
              <a:buChar char="●"/>
            </a:pPr>
            <a:r>
              <a:rPr b="1" i="0" lang="en-GB" sz="1200" u="none" cap="none" strike="noStrike">
                <a:solidFill>
                  <a:srgbClr val="013B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What Bedrock is</a:t>
            </a:r>
            <a:endParaRPr b="1" i="0" sz="1200" u="none" cap="none" strike="noStrike">
              <a:solidFill>
                <a:srgbClr val="013B4C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3B4C"/>
              </a:buClr>
              <a:buSzPts val="1200"/>
              <a:buFont typeface="Poppins SemiBold"/>
              <a:buChar char="●"/>
            </a:pPr>
            <a:r>
              <a:rPr b="1" i="0" lang="en-GB" sz="1200" u="none" cap="none" strike="noStrike">
                <a:solidFill>
                  <a:srgbClr val="013B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Why it's important for your child to use Bedrock</a:t>
            </a:r>
            <a:endParaRPr b="1" i="0" sz="1200" u="none" cap="none" strike="noStrike">
              <a:solidFill>
                <a:srgbClr val="013B4C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3B4C"/>
              </a:buClr>
              <a:buSzPts val="1200"/>
              <a:buFont typeface="Poppins SemiBold"/>
              <a:buChar char="●"/>
            </a:pPr>
            <a:r>
              <a:rPr b="1" i="0" lang="en-GB" sz="1200" u="none" cap="none" strike="noStrike">
                <a:solidFill>
                  <a:srgbClr val="013B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How you can support them in their learning</a:t>
            </a:r>
            <a:endParaRPr b="1" i="0" sz="1200" u="none" cap="none" strike="noStrike">
              <a:solidFill>
                <a:srgbClr val="013B4C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013B4C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rgbClr val="013B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Register here: https://app.getcontrast.io/register/bedrock-learning-bedrock-parents-information-evening-primary-2</a:t>
            </a:r>
            <a:endParaRPr b="1" i="0" sz="1200" u="none" cap="none" strike="noStrike">
              <a:solidFill>
                <a:srgbClr val="013B4C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013B4C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rgbClr val="013B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#BedrockLearning </a:t>
            </a:r>
            <a:endParaRPr b="1" i="0" sz="1200" u="none" cap="none" strike="noStrike">
              <a:solidFill>
                <a:srgbClr val="013B4C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13B4C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descr="Logo&#10;&#10;Description automatically generated" id="692" name="Google Shape;69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3290" y="4582805"/>
            <a:ext cx="1032984" cy="303439"/>
          </a:xfrm>
          <a:prstGeom prst="rect">
            <a:avLst/>
          </a:prstGeom>
          <a:noFill/>
          <a:ln>
            <a:noFill/>
          </a:ln>
        </p:spPr>
      </p:pic>
      <p:sp>
        <p:nvSpPr>
          <p:cNvPr id="693" name="Google Shape;693;p2"/>
          <p:cNvSpPr txBox="1"/>
          <p:nvPr/>
        </p:nvSpPr>
        <p:spPr>
          <a:xfrm>
            <a:off x="2380645" y="3856488"/>
            <a:ext cx="4649400" cy="7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39550" lIns="79125" spcFirstLastPara="1" rIns="79125" wrap="square" tIns="395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013B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@bedr0cklearning 			Bedrock Learning</a:t>
            </a:r>
            <a:endParaRPr b="1" i="0" sz="1400" u="none" cap="none" strike="noStrike">
              <a:solidFill>
                <a:srgbClr val="013B4C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13B4C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013B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Bedrock Learning 			@bedrocklearning</a:t>
            </a:r>
            <a:endParaRPr b="1" i="0" sz="1400" u="none" cap="none" strike="noStrike">
              <a:solidFill>
                <a:srgbClr val="013B4C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694" name="Google Shape;694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13950" y="4273073"/>
            <a:ext cx="2667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5" name="Google Shape;695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903000" y="3874411"/>
            <a:ext cx="2667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6" name="Google Shape;696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03000" y="4315486"/>
            <a:ext cx="2667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7" name="Google Shape;697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124275" y="3940273"/>
            <a:ext cx="266700" cy="200025"/>
          </a:xfrm>
          <a:prstGeom prst="rect">
            <a:avLst/>
          </a:prstGeom>
          <a:noFill/>
          <a:ln>
            <a:noFill/>
          </a:ln>
        </p:spPr>
      </p:pic>
      <p:sp>
        <p:nvSpPr>
          <p:cNvPr id="698" name="Google Shape;698;p2"/>
          <p:cNvSpPr txBox="1"/>
          <p:nvPr/>
        </p:nvSpPr>
        <p:spPr>
          <a:xfrm>
            <a:off x="2380645" y="3512000"/>
            <a:ext cx="4649400" cy="2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9550" lIns="79125" spcFirstLastPara="1" rIns="79125" wrap="square" tIns="395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013B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Don’t forget to tag us;</a:t>
            </a:r>
            <a:endParaRPr b="1" i="0" sz="1400" u="none" cap="none" strike="noStrike">
              <a:solidFill>
                <a:srgbClr val="013B4C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3" name="Google Shape;703;p3"/>
          <p:cNvPicPr preferRelativeResize="0"/>
          <p:nvPr/>
        </p:nvPicPr>
        <p:blipFill rotWithShape="1">
          <a:blip r:embed="rId3">
            <a:alphaModFix/>
          </a:blip>
          <a:srcRect b="10317" l="10734" r="10741" t="10310"/>
          <a:stretch/>
        </p:blipFill>
        <p:spPr>
          <a:xfrm>
            <a:off x="0" y="0"/>
            <a:ext cx="914399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04" name="Google Shape;704;p3"/>
          <p:cNvSpPr txBox="1"/>
          <p:nvPr/>
        </p:nvSpPr>
        <p:spPr>
          <a:xfrm>
            <a:off x="457200" y="4572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p3"/>
          <p:cNvSpPr/>
          <p:nvPr/>
        </p:nvSpPr>
        <p:spPr>
          <a:xfrm>
            <a:off x="2857500" y="1745125"/>
            <a:ext cx="3439200" cy="1571700"/>
          </a:xfrm>
          <a:prstGeom prst="rect">
            <a:avLst/>
          </a:prstGeom>
          <a:solidFill>
            <a:srgbClr val="10074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p3"/>
          <p:cNvSpPr txBox="1"/>
          <p:nvPr/>
        </p:nvSpPr>
        <p:spPr>
          <a:xfrm>
            <a:off x="2540850" y="1428875"/>
            <a:ext cx="4031400" cy="19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0" i="0" lang="en-GB" sz="3400" u="none" cap="none" strike="noStrike">
                <a:solidFill>
                  <a:schemeClr val="accent4"/>
                </a:solidFill>
                <a:latin typeface="Lexend Black"/>
                <a:ea typeface="Lexend Black"/>
                <a:cs typeface="Lexend Black"/>
                <a:sym typeface="Lexend Black"/>
              </a:rPr>
              <a:t>PARENTS</a:t>
            </a:r>
            <a:r>
              <a:rPr lang="en-GB" sz="3400">
                <a:solidFill>
                  <a:schemeClr val="accent4"/>
                </a:solidFill>
                <a:latin typeface="Lexend Black"/>
                <a:ea typeface="Lexend Black"/>
                <a:cs typeface="Lexend Black"/>
                <a:sym typeface="Lexend Black"/>
              </a:rPr>
              <a:t>’</a:t>
            </a:r>
            <a:r>
              <a:rPr b="0" i="0" lang="en-GB" sz="3400" u="none" cap="none" strike="noStrike">
                <a:solidFill>
                  <a:schemeClr val="accent4"/>
                </a:solidFill>
                <a:latin typeface="Lexend Black"/>
                <a:ea typeface="Lexend Black"/>
                <a:cs typeface="Lexend Black"/>
                <a:sym typeface="Lexend Black"/>
              </a:rPr>
              <a:t> EVENING</a:t>
            </a:r>
            <a:endParaRPr b="0" i="0" sz="3400" u="none" cap="none" strike="noStrike">
              <a:solidFill>
                <a:schemeClr val="accent4"/>
              </a:solidFill>
              <a:latin typeface="Lexend Black"/>
              <a:ea typeface="Lexend Black"/>
              <a:cs typeface="Lexend Black"/>
              <a:sym typeface="Lexend Black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1" i="0" sz="500" u="none" cap="none" strike="noStrike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GB" sz="27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Get to know Bedrock for primary schools</a:t>
            </a:r>
            <a:endParaRPr b="1" i="0" sz="1500" u="none" cap="none" strike="noStrike">
              <a:solidFill>
                <a:srgbClr val="00D9C7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cxnSp>
        <p:nvCxnSpPr>
          <p:cNvPr id="707" name="Google Shape;707;p3"/>
          <p:cNvCxnSpPr/>
          <p:nvPr/>
        </p:nvCxnSpPr>
        <p:spPr>
          <a:xfrm>
            <a:off x="3036150" y="3441550"/>
            <a:ext cx="30819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08" name="Google Shape;708;p3"/>
          <p:cNvSpPr txBox="1"/>
          <p:nvPr/>
        </p:nvSpPr>
        <p:spPr>
          <a:xfrm>
            <a:off x="2571750" y="3498400"/>
            <a:ext cx="4000500" cy="8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rPr>
              <a:t>JOIN US</a:t>
            </a:r>
            <a:endParaRPr b="1" i="0" sz="15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GB" sz="1500" u="none" cap="none" strike="noStrike">
                <a:solidFill>
                  <a:schemeClr val="accent4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Tuesday 28 November</a:t>
            </a:r>
            <a:endParaRPr b="1" i="0" sz="1500" u="none" cap="none" strike="noStrike">
              <a:solidFill>
                <a:schemeClr val="accent4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GB" sz="1500" u="none" cap="none" strike="noStrike">
                <a:solidFill>
                  <a:schemeClr val="accent4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7:00pm</a:t>
            </a:r>
            <a:endParaRPr b="1" i="0" sz="1500" u="none" cap="none" strike="noStrike">
              <a:solidFill>
                <a:schemeClr val="accent4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709" name="Google Shape;709;p3"/>
          <p:cNvSpPr/>
          <p:nvPr/>
        </p:nvSpPr>
        <p:spPr>
          <a:xfrm>
            <a:off x="6427175" y="408125"/>
            <a:ext cx="1654200" cy="16050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rgbClr val="00DAC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9550" lIns="79125" spcFirstLastPara="1" rIns="79125" wrap="square" tIns="39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0" name="Google Shape;710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25861" y="592478"/>
            <a:ext cx="1281648" cy="1157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1" name="Google Shape;711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44902" y="779449"/>
            <a:ext cx="1654200" cy="697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edrock Template">
  <a:themeElements>
    <a:clrScheme name="Bedrock Colour Palette">
      <a:dk1>
        <a:srgbClr val="001645"/>
      </a:dk1>
      <a:lt1>
        <a:srgbClr val="FFFFFF"/>
      </a:lt1>
      <a:dk2>
        <a:srgbClr val="8D66DD"/>
      </a:dk2>
      <a:lt2>
        <a:srgbClr val="EFF1F8"/>
      </a:lt2>
      <a:accent1>
        <a:srgbClr val="1FA3FC"/>
      </a:accent1>
      <a:accent2>
        <a:srgbClr val="00D9C7"/>
      </a:accent2>
      <a:accent3>
        <a:srgbClr val="FFCA1F"/>
      </a:accent3>
      <a:accent4>
        <a:srgbClr val="FF7B57"/>
      </a:accent4>
      <a:accent5>
        <a:srgbClr val="FE7195"/>
      </a:accent5>
      <a:accent6>
        <a:srgbClr val="F0F0FF"/>
      </a:accent6>
      <a:hlink>
        <a:srgbClr val="8D66DD"/>
      </a:hlink>
      <a:folHlink>
        <a:srgbClr val="1FA3F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