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Poppins"/>
      <p:regular r:id="rId10"/>
      <p:bold r:id="rId11"/>
      <p:italic r:id="rId12"/>
      <p:boldItalic r:id="rId13"/>
    </p:embeddedFont>
    <p:embeddedFont>
      <p:font typeface="Poppins Light"/>
      <p:regular r:id="rId14"/>
      <p:bold r:id="rId15"/>
      <p:italic r:id="rId16"/>
      <p:boldItalic r:id="rId17"/>
    </p:embeddedFont>
    <p:embeddedFont>
      <p:font typeface="Poppins Medium"/>
      <p:regular r:id="rId18"/>
      <p:bold r:id="rId19"/>
      <p:italic r:id="rId20"/>
      <p:boldItalic r:id="rId21"/>
    </p:embeddedFont>
    <p:embeddedFont>
      <p:font typeface="Poppins Black"/>
      <p:bold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Poppins ExtraLight"/>
      <p:regular r:id="rId28"/>
      <p:bold r:id="rId29"/>
      <p:italic r:id="rId30"/>
      <p:boldItalic r:id="rId31"/>
    </p:embeddedFont>
    <p:embeddedFont>
      <p:font typeface="Lexend Black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3" roundtripDataSignature="AMtx7miOurKRl+DPAAJs+JBaIe5SO+S9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1B3E1B-3761-412D-AFE5-F838DE4565BB}">
  <a:tblStyle styleId="{E21B3E1B-3761-412D-AFE5-F838DE4565BB}" styleName="Table_0">
    <a:wholeTbl>
      <a:tcTxStyle b="off" i="off">
        <a:font>
          <a:latin typeface="Poppins"/>
          <a:ea typeface="Poppins"/>
          <a:cs typeface="Poppins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ExtraLight-boldItalic.fntdata"/><Relationship Id="rId30" Type="http://schemas.openxmlformats.org/officeDocument/2006/relationships/font" Target="fonts/PoppinsExtraLight-italic.fntdata"/><Relationship Id="rId33" Type="http://customschemas.google.com/relationships/presentationmetadata" Target="metadata"/><Relationship Id="rId32" Type="http://schemas.openxmlformats.org/officeDocument/2006/relationships/font" Target="fonts/LexendBlack-bold.fntdata"/><Relationship Id="rId20" Type="http://schemas.openxmlformats.org/officeDocument/2006/relationships/font" Target="fonts/PoppinsMedium-italic.fntdata"/><Relationship Id="rId22" Type="http://schemas.openxmlformats.org/officeDocument/2006/relationships/font" Target="fonts/PoppinsBlack-bold.fntdata"/><Relationship Id="rId21" Type="http://schemas.openxmlformats.org/officeDocument/2006/relationships/font" Target="fonts/PoppinsMedium-boldItalic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oppinsBlack-boldItalic.fntdata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PoppinsExtraLight-regular.fntdata"/><Relationship Id="rId27" Type="http://schemas.openxmlformats.org/officeDocument/2006/relationships/font" Target="fonts/PoppinsSemiBold-boldItalic.fntdata"/><Relationship Id="rId29" Type="http://schemas.openxmlformats.org/officeDocument/2006/relationships/font" Target="fonts/PoppinsExtraLight-bold.fntdata"/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5" Type="http://schemas.openxmlformats.org/officeDocument/2006/relationships/font" Target="fonts/PoppinsLight-bold.fntdata"/><Relationship Id="rId14" Type="http://schemas.openxmlformats.org/officeDocument/2006/relationships/font" Target="fonts/PoppinsLight-regular.fntdata"/><Relationship Id="rId17" Type="http://schemas.openxmlformats.org/officeDocument/2006/relationships/font" Target="fonts/PoppinsLight-boldItalic.fntdata"/><Relationship Id="rId16" Type="http://schemas.openxmlformats.org/officeDocument/2006/relationships/font" Target="fonts/PoppinsLight-italic.fntdata"/><Relationship Id="rId19" Type="http://schemas.openxmlformats.org/officeDocument/2006/relationships/font" Target="fonts/PoppinsMedium-bold.fntdata"/><Relationship Id="rId18" Type="http://schemas.openxmlformats.org/officeDocument/2006/relationships/font" Target="fonts/Poppi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6" name="Google Shape;676;p1:notes"/>
          <p:cNvSpPr/>
          <p:nvPr>
            <p:ph idx="2" type="sldImg"/>
          </p:nvPr>
        </p:nvSpPr>
        <p:spPr>
          <a:xfrm>
            <a:off x="615652" y="685800"/>
            <a:ext cx="562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7" name="Google Shape;687;p2:notes"/>
          <p:cNvSpPr/>
          <p:nvPr>
            <p:ph idx="2" type="sldImg"/>
          </p:nvPr>
        </p:nvSpPr>
        <p:spPr>
          <a:xfrm>
            <a:off x="615652" y="685800"/>
            <a:ext cx="5627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700" lIns="45425" spcFirstLastPara="1" rIns="45425" wrap="square" tIns="2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701" name="Google Shape;701;p3:notes"/>
          <p:cNvSpPr/>
          <p:nvPr>
            <p:ph idx="2" type="sldImg"/>
          </p:nvPr>
        </p:nvSpPr>
        <p:spPr>
          <a:xfrm>
            <a:off x="2271740" y="1143642"/>
            <a:ext cx="2314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3">
  <p:cSld name="Closing Slide 3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366371" y="1593686"/>
            <a:ext cx="84183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Poppins SemiBold"/>
              <a:buNone/>
              <a:defRPr sz="5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Title Slide 1">
  <p:cSld name="Graphic 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66371" y="1622989"/>
            <a:ext cx="84183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7DEF8"/>
              </a:buClr>
              <a:buSzPts val="1100"/>
              <a:buFont typeface="Poppins SemiBold"/>
              <a:buNone/>
              <a:defRPr b="1" i="0" sz="1500">
                <a:solidFill>
                  <a:srgbClr val="E7DEF8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7DEF8"/>
              </a:buClr>
              <a:buSzPts val="800"/>
              <a:buFont typeface="Poppins"/>
              <a:buNone/>
              <a:defRPr sz="1100">
                <a:solidFill>
                  <a:srgbClr val="E7DEF8"/>
                </a:solidFill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66372" y="859745"/>
            <a:ext cx="3881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2">
  <p:cSld name="Title Slide (Dark) 2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>
            <p:ph idx="2" type="pic"/>
          </p:nvPr>
        </p:nvSpPr>
        <p:spPr>
          <a:xfrm>
            <a:off x="5166121" y="0"/>
            <a:ext cx="3977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7" name="Google Shape;87;p17"/>
          <p:cNvSpPr txBox="1"/>
          <p:nvPr>
            <p:ph idx="3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Section Divider"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67699" y="317105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Poppins ExtraLight"/>
              <a:buNone/>
              <a:defRPr b="0" i="0" sz="600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type="ctrTitle"/>
          </p:nvPr>
        </p:nvSpPr>
        <p:spPr>
          <a:xfrm>
            <a:off x="367699" y="2283498"/>
            <a:ext cx="7608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367699" y="2949792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b="0" i="0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+ Image">
  <p:cSld name="Divider + Image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4572000" y="3011233"/>
            <a:ext cx="419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oppins SemiBold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591390" y="4083918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4572000" y="307132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ExtraLight"/>
              <a:buNone/>
              <a:defRPr b="0" i="0" sz="6000"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19"/>
          <p:cNvSpPr/>
          <p:nvPr>
            <p:ph idx="3" type="pic"/>
          </p:nvPr>
        </p:nvSpPr>
        <p:spPr>
          <a:xfrm>
            <a:off x="0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9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+ Image">
  <p:cSld name="Contents + Imag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64098" y="307182"/>
            <a:ext cx="4207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64098" y="735546"/>
            <a:ext cx="42075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368257" y="1221600"/>
            <a:ext cx="36798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1150" lvl="0" marL="457200" marR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b="0" i="0" sz="13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11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body"/>
          </p:nvPr>
        </p:nvSpPr>
        <p:spPr>
          <a:xfrm>
            <a:off x="4047887" y="1221599"/>
            <a:ext cx="5238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Poppins Medium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111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/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0"/>
          <p:cNvSpPr/>
          <p:nvPr>
            <p:ph idx="4" type="pic"/>
          </p:nvPr>
        </p:nvSpPr>
        <p:spPr>
          <a:xfrm>
            <a:off x="4899809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Contents ">
  <p:cSld name="Section Contents 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59569" y="1167594"/>
            <a:ext cx="8424900" cy="29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Font typeface="Arial"/>
              <a:buNone/>
              <a:defRPr b="1" i="0" sz="1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indent="-323850" lvl="2" marL="13716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+ Image">
  <p:cSld name="Agenda + Imag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64098" y="307182"/>
            <a:ext cx="5469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22"/>
          <p:cNvSpPr/>
          <p:nvPr>
            <p:ph idx="2" type="pic"/>
          </p:nvPr>
        </p:nvSpPr>
        <p:spPr>
          <a:xfrm>
            <a:off x="6176963" y="308016"/>
            <a:ext cx="2603100" cy="4208100"/>
          </a:xfrm>
          <a:prstGeom prst="roundRect">
            <a:avLst>
              <a:gd fmla="val 2764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>
            <p:ph idx="3" type="body"/>
          </p:nvPr>
        </p:nvSpPr>
        <p:spPr>
          <a:xfrm>
            <a:off x="359568" y="1167594"/>
            <a:ext cx="54744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"/>
              <a:buAutoNum type="arabicPeriod"/>
              <a:defRPr b="0" i="0" sz="15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b="0" i="0" sz="14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91">
          <p15:clr>
            <a:srgbClr val="FBAE40"/>
          </p15:clr>
        </p15:guide>
        <p15:guide id="2" pos="3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d Agenda">
  <p:cSld name="Timed Agenda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69524" y="1221600"/>
            <a:ext cx="84150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286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None/>
              <a:defRPr b="0" i="0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23850" lvl="2" marL="137160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2" type="body"/>
          </p:nvPr>
        </p:nvSpPr>
        <p:spPr>
          <a:xfrm>
            <a:off x="364098" y="735546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3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Title Slide 2">
  <p:cSld name="Graphic Title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D0ECFE"/>
              </a:buClr>
              <a:buSzPts val="1100"/>
              <a:buFont typeface="Poppins SemiBold"/>
              <a:buNone/>
              <a:defRPr b="1" i="0" sz="1500">
                <a:solidFill>
                  <a:srgbClr val="D0ECFE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0ECFE"/>
              </a:buClr>
              <a:buSzPts val="800"/>
              <a:buFont typeface="Poppins"/>
              <a:buNone/>
              <a:defRPr sz="1100">
                <a:solidFill>
                  <a:srgbClr val="D0ECFE"/>
                </a:solidFill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type="ctrTitle"/>
          </p:nvPr>
        </p:nvSpPr>
        <p:spPr>
          <a:xfrm>
            <a:off x="366371" y="1622989"/>
            <a:ext cx="84183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4">
  <p:cSld name="Headshots x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>
            <p:ph idx="2" type="pic"/>
          </p:nvPr>
        </p:nvSpPr>
        <p:spPr>
          <a:xfrm>
            <a:off x="4586478" y="1208707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9" name="Google Shape;139;p24"/>
          <p:cNvSpPr/>
          <p:nvPr>
            <p:ph idx="3" type="pic"/>
          </p:nvPr>
        </p:nvSpPr>
        <p:spPr>
          <a:xfrm>
            <a:off x="4586478" y="2817074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1755152" y="1503667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4"/>
          <p:cNvSpPr/>
          <p:nvPr>
            <p:ph idx="4" type="pic"/>
          </p:nvPr>
        </p:nvSpPr>
        <p:spPr>
          <a:xfrm>
            <a:off x="359569" y="1208707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2" name="Google Shape;142;p24"/>
          <p:cNvSpPr/>
          <p:nvPr>
            <p:ph idx="5" type="pic"/>
          </p:nvPr>
        </p:nvSpPr>
        <p:spPr>
          <a:xfrm>
            <a:off x="359569" y="2817074"/>
            <a:ext cx="1191300" cy="117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3" name="Google Shape;143;p24"/>
          <p:cNvSpPr txBox="1"/>
          <p:nvPr>
            <p:ph idx="6" type="body"/>
          </p:nvPr>
        </p:nvSpPr>
        <p:spPr>
          <a:xfrm>
            <a:off x="5982061" y="1503667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7" type="body"/>
          </p:nvPr>
        </p:nvSpPr>
        <p:spPr>
          <a:xfrm>
            <a:off x="1755152" y="3123126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8" type="body"/>
          </p:nvPr>
        </p:nvSpPr>
        <p:spPr>
          <a:xfrm>
            <a:off x="5982061" y="3123126"/>
            <a:ext cx="243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9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9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9">
  <p:cSld name="Headshots x9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1277634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5"/>
          <p:cNvSpPr/>
          <p:nvPr>
            <p:ph idx="2" type="pic"/>
          </p:nvPr>
        </p:nvSpPr>
        <p:spPr>
          <a:xfrm>
            <a:off x="362911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3" name="Google Shape;153;p25"/>
          <p:cNvSpPr txBox="1"/>
          <p:nvPr>
            <p:ph idx="3" type="body"/>
          </p:nvPr>
        </p:nvSpPr>
        <p:spPr>
          <a:xfrm>
            <a:off x="4217381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5"/>
          <p:cNvSpPr/>
          <p:nvPr>
            <p:ph idx="4" type="pic"/>
          </p:nvPr>
        </p:nvSpPr>
        <p:spPr>
          <a:xfrm>
            <a:off x="3302657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5" name="Google Shape;155;p25"/>
          <p:cNvSpPr txBox="1"/>
          <p:nvPr>
            <p:ph idx="5" type="body"/>
          </p:nvPr>
        </p:nvSpPr>
        <p:spPr>
          <a:xfrm>
            <a:off x="7157127" y="11675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p25"/>
          <p:cNvSpPr/>
          <p:nvPr>
            <p:ph idx="6" type="pic"/>
          </p:nvPr>
        </p:nvSpPr>
        <p:spPr>
          <a:xfrm>
            <a:off x="6242404" y="10314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7" name="Google Shape;157;p25"/>
          <p:cNvSpPr txBox="1"/>
          <p:nvPr>
            <p:ph idx="7" type="body"/>
          </p:nvPr>
        </p:nvSpPr>
        <p:spPr>
          <a:xfrm>
            <a:off x="1277634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25"/>
          <p:cNvSpPr/>
          <p:nvPr>
            <p:ph idx="8" type="pic"/>
          </p:nvPr>
        </p:nvSpPr>
        <p:spPr>
          <a:xfrm>
            <a:off x="362911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9" name="Google Shape;159;p25"/>
          <p:cNvSpPr txBox="1"/>
          <p:nvPr>
            <p:ph idx="9" type="body"/>
          </p:nvPr>
        </p:nvSpPr>
        <p:spPr>
          <a:xfrm>
            <a:off x="4217381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5"/>
          <p:cNvSpPr/>
          <p:nvPr>
            <p:ph idx="13" type="pic"/>
          </p:nvPr>
        </p:nvSpPr>
        <p:spPr>
          <a:xfrm>
            <a:off x="3302657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1" name="Google Shape;161;p25"/>
          <p:cNvSpPr txBox="1"/>
          <p:nvPr>
            <p:ph idx="14" type="body"/>
          </p:nvPr>
        </p:nvSpPr>
        <p:spPr>
          <a:xfrm>
            <a:off x="7157127" y="23339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5"/>
          <p:cNvSpPr/>
          <p:nvPr>
            <p:ph idx="15" type="pic"/>
          </p:nvPr>
        </p:nvSpPr>
        <p:spPr>
          <a:xfrm>
            <a:off x="6242404" y="2197826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3" name="Google Shape;163;p25"/>
          <p:cNvSpPr txBox="1"/>
          <p:nvPr>
            <p:ph idx="16" type="body"/>
          </p:nvPr>
        </p:nvSpPr>
        <p:spPr>
          <a:xfrm>
            <a:off x="1277634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25"/>
          <p:cNvSpPr/>
          <p:nvPr>
            <p:ph idx="17" type="pic"/>
          </p:nvPr>
        </p:nvSpPr>
        <p:spPr>
          <a:xfrm>
            <a:off x="362911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5" name="Google Shape;165;p25"/>
          <p:cNvSpPr txBox="1"/>
          <p:nvPr>
            <p:ph idx="18" type="body"/>
          </p:nvPr>
        </p:nvSpPr>
        <p:spPr>
          <a:xfrm>
            <a:off x="4217381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5"/>
          <p:cNvSpPr/>
          <p:nvPr>
            <p:ph idx="19" type="pic"/>
          </p:nvPr>
        </p:nvSpPr>
        <p:spPr>
          <a:xfrm>
            <a:off x="3302657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7" name="Google Shape;167;p25"/>
          <p:cNvSpPr txBox="1"/>
          <p:nvPr>
            <p:ph idx="20" type="body"/>
          </p:nvPr>
        </p:nvSpPr>
        <p:spPr>
          <a:xfrm>
            <a:off x="7157127" y="3500394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5"/>
          <p:cNvSpPr/>
          <p:nvPr>
            <p:ph idx="21" type="pic"/>
          </p:nvPr>
        </p:nvSpPr>
        <p:spPr>
          <a:xfrm>
            <a:off x="6242404" y="3364225"/>
            <a:ext cx="797100" cy="78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 x12">
  <p:cSld name="Headshots x1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64098" y="307182"/>
            <a:ext cx="841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1160050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6"/>
          <p:cNvSpPr/>
          <p:nvPr>
            <p:ph idx="2" type="pic"/>
          </p:nvPr>
        </p:nvSpPr>
        <p:spPr>
          <a:xfrm>
            <a:off x="369897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6" name="Google Shape;176;p26"/>
          <p:cNvSpPr txBox="1"/>
          <p:nvPr>
            <p:ph idx="3" type="body"/>
          </p:nvPr>
        </p:nvSpPr>
        <p:spPr>
          <a:xfrm>
            <a:off x="4152201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6"/>
          <p:cNvSpPr/>
          <p:nvPr>
            <p:ph idx="4" type="pic"/>
          </p:nvPr>
        </p:nvSpPr>
        <p:spPr>
          <a:xfrm>
            <a:off x="3362048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8" name="Google Shape;178;p26"/>
          <p:cNvSpPr txBox="1"/>
          <p:nvPr>
            <p:ph idx="5" type="body"/>
          </p:nvPr>
        </p:nvSpPr>
        <p:spPr>
          <a:xfrm>
            <a:off x="7144352" y="1078916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26"/>
          <p:cNvSpPr/>
          <p:nvPr>
            <p:ph idx="6" type="pic"/>
          </p:nvPr>
        </p:nvSpPr>
        <p:spPr>
          <a:xfrm>
            <a:off x="6354198" y="1033895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0" name="Google Shape;180;p26"/>
          <p:cNvSpPr txBox="1"/>
          <p:nvPr>
            <p:ph idx="7" type="body"/>
          </p:nvPr>
        </p:nvSpPr>
        <p:spPr>
          <a:xfrm>
            <a:off x="1153749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26"/>
          <p:cNvSpPr/>
          <p:nvPr>
            <p:ph idx="8" type="pic"/>
          </p:nvPr>
        </p:nvSpPr>
        <p:spPr>
          <a:xfrm>
            <a:off x="363596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2" name="Google Shape;182;p26"/>
          <p:cNvSpPr txBox="1"/>
          <p:nvPr>
            <p:ph idx="9" type="body"/>
          </p:nvPr>
        </p:nvSpPr>
        <p:spPr>
          <a:xfrm>
            <a:off x="4145900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6"/>
          <p:cNvSpPr/>
          <p:nvPr>
            <p:ph idx="13" type="pic"/>
          </p:nvPr>
        </p:nvSpPr>
        <p:spPr>
          <a:xfrm>
            <a:off x="3355746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4" name="Google Shape;184;p26"/>
          <p:cNvSpPr txBox="1"/>
          <p:nvPr>
            <p:ph idx="14" type="body"/>
          </p:nvPr>
        </p:nvSpPr>
        <p:spPr>
          <a:xfrm>
            <a:off x="7138050" y="1936568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26"/>
          <p:cNvSpPr/>
          <p:nvPr>
            <p:ph idx="15" type="pic"/>
          </p:nvPr>
        </p:nvSpPr>
        <p:spPr>
          <a:xfrm>
            <a:off x="6347897" y="1891547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6" name="Google Shape;186;p26"/>
          <p:cNvSpPr txBox="1"/>
          <p:nvPr>
            <p:ph idx="16" type="body"/>
          </p:nvPr>
        </p:nvSpPr>
        <p:spPr>
          <a:xfrm>
            <a:off x="1153749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26"/>
          <p:cNvSpPr/>
          <p:nvPr>
            <p:ph idx="17" type="pic"/>
          </p:nvPr>
        </p:nvSpPr>
        <p:spPr>
          <a:xfrm>
            <a:off x="363596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8" name="Google Shape;188;p26"/>
          <p:cNvSpPr txBox="1"/>
          <p:nvPr>
            <p:ph idx="18" type="body"/>
          </p:nvPr>
        </p:nvSpPr>
        <p:spPr>
          <a:xfrm>
            <a:off x="4145900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26"/>
          <p:cNvSpPr/>
          <p:nvPr>
            <p:ph idx="19" type="pic"/>
          </p:nvPr>
        </p:nvSpPr>
        <p:spPr>
          <a:xfrm>
            <a:off x="3355746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0" name="Google Shape;190;p26"/>
          <p:cNvSpPr txBox="1"/>
          <p:nvPr>
            <p:ph idx="20" type="body"/>
          </p:nvPr>
        </p:nvSpPr>
        <p:spPr>
          <a:xfrm>
            <a:off x="7138050" y="2794219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26"/>
          <p:cNvSpPr/>
          <p:nvPr>
            <p:ph idx="21" type="pic"/>
          </p:nvPr>
        </p:nvSpPr>
        <p:spPr>
          <a:xfrm>
            <a:off x="6347897" y="2749198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2" name="Google Shape;192;p26"/>
          <p:cNvSpPr txBox="1"/>
          <p:nvPr>
            <p:ph idx="22" type="body"/>
          </p:nvPr>
        </p:nvSpPr>
        <p:spPr>
          <a:xfrm>
            <a:off x="1153749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p26"/>
          <p:cNvSpPr/>
          <p:nvPr>
            <p:ph idx="23" type="pic"/>
          </p:nvPr>
        </p:nvSpPr>
        <p:spPr>
          <a:xfrm>
            <a:off x="363596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4" name="Google Shape;194;p26"/>
          <p:cNvSpPr txBox="1"/>
          <p:nvPr>
            <p:ph idx="24" type="body"/>
          </p:nvPr>
        </p:nvSpPr>
        <p:spPr>
          <a:xfrm>
            <a:off x="4145900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26"/>
          <p:cNvSpPr/>
          <p:nvPr>
            <p:ph idx="25" type="pic"/>
          </p:nvPr>
        </p:nvSpPr>
        <p:spPr>
          <a:xfrm>
            <a:off x="3355746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6" name="Google Shape;196;p26"/>
          <p:cNvSpPr txBox="1"/>
          <p:nvPr>
            <p:ph idx="26" type="body"/>
          </p:nvPr>
        </p:nvSpPr>
        <p:spPr>
          <a:xfrm>
            <a:off x="7138050" y="3651870"/>
            <a:ext cx="16203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8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Poppins"/>
              <a:buNone/>
              <a:defRPr sz="800">
                <a:solidFill>
                  <a:schemeClr val="accent1"/>
                </a:solidFill>
              </a:defRPr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26"/>
          <p:cNvSpPr/>
          <p:nvPr>
            <p:ph idx="27" type="pic"/>
          </p:nvPr>
        </p:nvSpPr>
        <p:spPr>
          <a:xfrm>
            <a:off x="6347897" y="3606849"/>
            <a:ext cx="622500" cy="61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2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2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27"/>
          <p:cNvSpPr txBox="1"/>
          <p:nvPr>
            <p:ph idx="2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+ Subhead">
  <p:cSld name="2 Column + Subhead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1" name="Google Shape;211;p28"/>
          <p:cNvSpPr txBox="1"/>
          <p:nvPr>
            <p:ph idx="2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+ Subhead">
  <p:cSld name="Bullets + Subhead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29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6" name="Google Shape;21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29"/>
          <p:cNvSpPr txBox="1"/>
          <p:nvPr>
            <p:ph idx="2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 + Subhead">
  <p:cSld name="Numbered + Subhead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3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5" name="Google Shape;225;p30"/>
          <p:cNvSpPr txBox="1"/>
          <p:nvPr>
            <p:ph idx="2" type="body"/>
          </p:nvPr>
        </p:nvSpPr>
        <p:spPr>
          <a:xfrm>
            <a:off x="359569" y="1167594"/>
            <a:ext cx="84249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AutoNum type="arabicPeriod"/>
              <a:defRPr/>
            </a:lvl1pPr>
            <a:lvl2pPr indent="-3238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+ Text x2">
  <p:cSld name="Subhead + Text x2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3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364098" y="908145"/>
            <a:ext cx="4037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1"/>
          <p:cNvSpPr txBox="1"/>
          <p:nvPr>
            <p:ph idx="2" type="body"/>
          </p:nvPr>
        </p:nvSpPr>
        <p:spPr>
          <a:xfrm>
            <a:off x="359569" y="1221600"/>
            <a:ext cx="40419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3" name="Google Shape;233;p31"/>
          <p:cNvSpPr txBox="1"/>
          <p:nvPr>
            <p:ph idx="3" type="body"/>
          </p:nvPr>
        </p:nvSpPr>
        <p:spPr>
          <a:xfrm>
            <a:off x="4738599" y="908145"/>
            <a:ext cx="4037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31"/>
          <p:cNvSpPr txBox="1"/>
          <p:nvPr>
            <p:ph idx="4" type="body"/>
          </p:nvPr>
        </p:nvSpPr>
        <p:spPr>
          <a:xfrm>
            <a:off x="4734019" y="1221600"/>
            <a:ext cx="40419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head + Text x3">
  <p:cSld name="Subhead + Text x3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32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3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>
            <p:ph idx="1" type="body"/>
          </p:nvPr>
        </p:nvSpPr>
        <p:spPr>
          <a:xfrm>
            <a:off x="364098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1" name="Google Shape;241;p32"/>
          <p:cNvSpPr txBox="1"/>
          <p:nvPr>
            <p:ph idx="2" type="body"/>
          </p:nvPr>
        </p:nvSpPr>
        <p:spPr>
          <a:xfrm>
            <a:off x="3250353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2" name="Google Shape;242;p32"/>
          <p:cNvSpPr txBox="1"/>
          <p:nvPr>
            <p:ph idx="3" type="body"/>
          </p:nvPr>
        </p:nvSpPr>
        <p:spPr>
          <a:xfrm>
            <a:off x="3245773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p32"/>
          <p:cNvSpPr txBox="1"/>
          <p:nvPr>
            <p:ph idx="4" type="body"/>
          </p:nvPr>
        </p:nvSpPr>
        <p:spPr>
          <a:xfrm>
            <a:off x="6141196" y="908145"/>
            <a:ext cx="2643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32"/>
          <p:cNvSpPr txBox="1"/>
          <p:nvPr>
            <p:ph idx="5" type="body"/>
          </p:nvPr>
        </p:nvSpPr>
        <p:spPr>
          <a:xfrm>
            <a:off x="6136616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32"/>
          <p:cNvSpPr txBox="1"/>
          <p:nvPr>
            <p:ph idx="6" type="body"/>
          </p:nvPr>
        </p:nvSpPr>
        <p:spPr>
          <a:xfrm>
            <a:off x="354930" y="1221600"/>
            <a:ext cx="2646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Box">
  <p:cSld name="Text + Box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33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0" name="Google Shape;25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/>
          <p:nvPr/>
        </p:nvSpPr>
        <p:spPr>
          <a:xfrm>
            <a:off x="5319318" y="897564"/>
            <a:ext cx="3460200" cy="36183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33"/>
          <p:cNvSpPr txBox="1"/>
          <p:nvPr>
            <p:ph idx="1" type="body"/>
          </p:nvPr>
        </p:nvSpPr>
        <p:spPr>
          <a:xfrm>
            <a:off x="5431181" y="1226468"/>
            <a:ext cx="32379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33"/>
          <p:cNvSpPr txBox="1"/>
          <p:nvPr>
            <p:ph idx="2" type="body"/>
          </p:nvPr>
        </p:nvSpPr>
        <p:spPr>
          <a:xfrm>
            <a:off x="5448989" y="1558618"/>
            <a:ext cx="3222600" cy="28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921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857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33"/>
          <p:cNvSpPr txBox="1"/>
          <p:nvPr>
            <p:ph idx="3" type="body"/>
          </p:nvPr>
        </p:nvSpPr>
        <p:spPr>
          <a:xfrm>
            <a:off x="359569" y="897731"/>
            <a:ext cx="4590300" cy="3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5" name="Google Shape;255;p33"/>
          <p:cNvSpPr txBox="1"/>
          <p:nvPr>
            <p:ph idx="4" type="body"/>
          </p:nvPr>
        </p:nvSpPr>
        <p:spPr>
          <a:xfrm>
            <a:off x="5431181" y="1034492"/>
            <a:ext cx="3237900" cy="1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9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/>
          <p:nvPr>
            <p:ph idx="3" type="pic"/>
          </p:nvPr>
        </p:nvSpPr>
        <p:spPr>
          <a:xfrm>
            <a:off x="5004048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oxes x2">
  <p:cSld name="Purple Boxes x2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/>
          <p:nvPr/>
        </p:nvSpPr>
        <p:spPr>
          <a:xfrm>
            <a:off x="352015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3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34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0" name="Google Shape;260;p3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499982" y="1005576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3" name="Google Shape;263;p34"/>
          <p:cNvSpPr txBox="1"/>
          <p:nvPr>
            <p:ph idx="2" type="body"/>
          </p:nvPr>
        </p:nvSpPr>
        <p:spPr>
          <a:xfrm>
            <a:off x="517790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4" name="Google Shape;264;p34"/>
          <p:cNvSpPr/>
          <p:nvPr/>
        </p:nvSpPr>
        <p:spPr>
          <a:xfrm>
            <a:off x="4730166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34"/>
          <p:cNvSpPr txBox="1"/>
          <p:nvPr>
            <p:ph idx="3" type="body"/>
          </p:nvPr>
        </p:nvSpPr>
        <p:spPr>
          <a:xfrm>
            <a:off x="4878133" y="1005576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6" name="Google Shape;266;p34"/>
          <p:cNvSpPr txBox="1"/>
          <p:nvPr>
            <p:ph idx="4" type="body"/>
          </p:nvPr>
        </p:nvSpPr>
        <p:spPr>
          <a:xfrm>
            <a:off x="4895942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oxes x3">
  <p:cSld name="Purple Boxes x3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/>
          <p:nvPr/>
        </p:nvSpPr>
        <p:spPr>
          <a:xfrm>
            <a:off x="35201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35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0" name="Google Shape;270;p35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1" name="Google Shape;271;p3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2" name="Google Shape;2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5"/>
          <p:cNvSpPr txBox="1"/>
          <p:nvPr>
            <p:ph idx="1" type="body"/>
          </p:nvPr>
        </p:nvSpPr>
        <p:spPr>
          <a:xfrm>
            <a:off x="46754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4" name="Google Shape;274;p35"/>
          <p:cNvSpPr txBox="1"/>
          <p:nvPr>
            <p:ph idx="2" type="body"/>
          </p:nvPr>
        </p:nvSpPr>
        <p:spPr>
          <a:xfrm>
            <a:off x="48535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5" name="Google Shape;275;p35"/>
          <p:cNvSpPr/>
          <p:nvPr/>
        </p:nvSpPr>
        <p:spPr>
          <a:xfrm>
            <a:off x="324447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35"/>
          <p:cNvSpPr txBox="1"/>
          <p:nvPr>
            <p:ph idx="3" type="body"/>
          </p:nvPr>
        </p:nvSpPr>
        <p:spPr>
          <a:xfrm>
            <a:off x="336000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7" name="Google Shape;277;p35"/>
          <p:cNvSpPr txBox="1"/>
          <p:nvPr>
            <p:ph idx="4" type="body"/>
          </p:nvPr>
        </p:nvSpPr>
        <p:spPr>
          <a:xfrm>
            <a:off x="337781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8" name="Google Shape;278;p35"/>
          <p:cNvSpPr/>
          <p:nvPr/>
        </p:nvSpPr>
        <p:spPr>
          <a:xfrm>
            <a:off x="6136936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35"/>
          <p:cNvSpPr txBox="1"/>
          <p:nvPr>
            <p:ph idx="5" type="body"/>
          </p:nvPr>
        </p:nvSpPr>
        <p:spPr>
          <a:xfrm>
            <a:off x="625246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0" name="Google Shape;280;p35"/>
          <p:cNvSpPr txBox="1"/>
          <p:nvPr>
            <p:ph idx="6" type="body"/>
          </p:nvPr>
        </p:nvSpPr>
        <p:spPr>
          <a:xfrm>
            <a:off x="627027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es x2">
  <p:cSld name="Blue Boxes x2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/>
          <p:nvPr/>
        </p:nvSpPr>
        <p:spPr>
          <a:xfrm>
            <a:off x="352015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3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4" name="Google Shape;284;p3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5" name="Google Shape;285;p3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idx="1" type="body"/>
          </p:nvPr>
        </p:nvSpPr>
        <p:spPr>
          <a:xfrm>
            <a:off x="499982" y="1020475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5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8" name="Google Shape;288;p36"/>
          <p:cNvSpPr txBox="1"/>
          <p:nvPr>
            <p:ph idx="2" type="body"/>
          </p:nvPr>
        </p:nvSpPr>
        <p:spPr>
          <a:xfrm>
            <a:off x="517790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730166" y="908145"/>
            <a:ext cx="40578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36"/>
          <p:cNvSpPr txBox="1"/>
          <p:nvPr>
            <p:ph idx="3" type="body"/>
          </p:nvPr>
        </p:nvSpPr>
        <p:spPr>
          <a:xfrm>
            <a:off x="4878133" y="1020475"/>
            <a:ext cx="3744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5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1" name="Google Shape;291;p36"/>
          <p:cNvSpPr txBox="1"/>
          <p:nvPr>
            <p:ph idx="4" type="body"/>
          </p:nvPr>
        </p:nvSpPr>
        <p:spPr>
          <a:xfrm>
            <a:off x="4895942" y="1324828"/>
            <a:ext cx="37263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oxes x3">
  <p:cSld name="Blue Boxes x3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/>
          <p:nvPr/>
        </p:nvSpPr>
        <p:spPr>
          <a:xfrm>
            <a:off x="35201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3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5" name="Google Shape;295;p3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6" name="Google Shape;296;p3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7" name="Google Shape;29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 txBox="1"/>
          <p:nvPr>
            <p:ph idx="1" type="body"/>
          </p:nvPr>
        </p:nvSpPr>
        <p:spPr>
          <a:xfrm>
            <a:off x="46754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p37"/>
          <p:cNvSpPr txBox="1"/>
          <p:nvPr>
            <p:ph idx="2" type="body"/>
          </p:nvPr>
        </p:nvSpPr>
        <p:spPr>
          <a:xfrm>
            <a:off x="48535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3244475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1" name="Google Shape;301;p37"/>
          <p:cNvSpPr txBox="1"/>
          <p:nvPr>
            <p:ph idx="3" type="body"/>
          </p:nvPr>
        </p:nvSpPr>
        <p:spPr>
          <a:xfrm>
            <a:off x="336000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2" name="Google Shape;302;p37"/>
          <p:cNvSpPr txBox="1"/>
          <p:nvPr>
            <p:ph idx="4" type="body"/>
          </p:nvPr>
        </p:nvSpPr>
        <p:spPr>
          <a:xfrm>
            <a:off x="337781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3" name="Google Shape;303;p37"/>
          <p:cNvSpPr/>
          <p:nvPr/>
        </p:nvSpPr>
        <p:spPr>
          <a:xfrm>
            <a:off x="6136936" y="908145"/>
            <a:ext cx="2655300" cy="3607800"/>
          </a:xfrm>
          <a:prstGeom prst="roundRect">
            <a:avLst>
              <a:gd fmla="val 3653" name="adj"/>
            </a:avLst>
          </a:prstGeom>
          <a:solidFill>
            <a:srgbClr val="EDF8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37"/>
          <p:cNvSpPr txBox="1"/>
          <p:nvPr>
            <p:ph idx="5" type="body"/>
          </p:nvPr>
        </p:nvSpPr>
        <p:spPr>
          <a:xfrm>
            <a:off x="6252464" y="1005576"/>
            <a:ext cx="2424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4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37"/>
          <p:cNvSpPr txBox="1"/>
          <p:nvPr>
            <p:ph idx="6" type="body"/>
          </p:nvPr>
        </p:nvSpPr>
        <p:spPr>
          <a:xfrm>
            <a:off x="6270272" y="1324828"/>
            <a:ext cx="24126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•"/>
              <a:defRPr b="0" i="0" sz="8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3">
  <p:cSld name="Icons + Text x3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8" name="Google Shape;308;p38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9" name="Google Shape;309;p3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0" name="Google Shape;31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8"/>
          <p:cNvSpPr txBox="1"/>
          <p:nvPr>
            <p:ph idx="1" type="body"/>
          </p:nvPr>
        </p:nvSpPr>
        <p:spPr>
          <a:xfrm>
            <a:off x="364098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2" name="Google Shape;312;p38"/>
          <p:cNvSpPr txBox="1"/>
          <p:nvPr>
            <p:ph idx="2" type="body"/>
          </p:nvPr>
        </p:nvSpPr>
        <p:spPr>
          <a:xfrm>
            <a:off x="3279631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3" name="Google Shape;313;p38"/>
          <p:cNvSpPr txBox="1"/>
          <p:nvPr>
            <p:ph idx="3" type="body"/>
          </p:nvPr>
        </p:nvSpPr>
        <p:spPr>
          <a:xfrm>
            <a:off x="3278161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4" name="Google Shape;314;p38"/>
          <p:cNvSpPr txBox="1"/>
          <p:nvPr>
            <p:ph idx="4" type="body"/>
          </p:nvPr>
        </p:nvSpPr>
        <p:spPr>
          <a:xfrm>
            <a:off x="6195164" y="2104016"/>
            <a:ext cx="259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p38"/>
          <p:cNvSpPr txBox="1"/>
          <p:nvPr>
            <p:ph idx="5" type="body"/>
          </p:nvPr>
        </p:nvSpPr>
        <p:spPr>
          <a:xfrm>
            <a:off x="6190585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6" name="Google Shape;316;p38"/>
          <p:cNvSpPr txBox="1"/>
          <p:nvPr>
            <p:ph idx="6" type="body"/>
          </p:nvPr>
        </p:nvSpPr>
        <p:spPr>
          <a:xfrm>
            <a:off x="354931" y="2429253"/>
            <a:ext cx="259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7" name="Google Shape;317;p38"/>
          <p:cNvSpPr/>
          <p:nvPr>
            <p:ph idx="7" type="pic"/>
          </p:nvPr>
        </p:nvSpPr>
        <p:spPr>
          <a:xfrm>
            <a:off x="1305184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38"/>
          <p:cNvSpPr/>
          <p:nvPr>
            <p:ph idx="8" type="pic"/>
          </p:nvPr>
        </p:nvSpPr>
        <p:spPr>
          <a:xfrm>
            <a:off x="4228414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38"/>
          <p:cNvSpPr/>
          <p:nvPr>
            <p:ph idx="9" type="pic"/>
          </p:nvPr>
        </p:nvSpPr>
        <p:spPr>
          <a:xfrm>
            <a:off x="7140838" y="1068320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4">
  <p:cSld name="Icons + Text x4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2" name="Google Shape;322;p39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3" name="Google Shape;323;p3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9"/>
          <p:cNvSpPr txBox="1"/>
          <p:nvPr>
            <p:ph idx="1" type="body"/>
          </p:nvPr>
        </p:nvSpPr>
        <p:spPr>
          <a:xfrm>
            <a:off x="364097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39"/>
          <p:cNvSpPr txBox="1"/>
          <p:nvPr>
            <p:ph idx="2" type="body"/>
          </p:nvPr>
        </p:nvSpPr>
        <p:spPr>
          <a:xfrm>
            <a:off x="354931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39"/>
          <p:cNvSpPr/>
          <p:nvPr>
            <p:ph idx="3" type="pic"/>
          </p:nvPr>
        </p:nvSpPr>
        <p:spPr>
          <a:xfrm>
            <a:off x="966116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39"/>
          <p:cNvSpPr/>
          <p:nvPr>
            <p:ph idx="4" type="pic"/>
          </p:nvPr>
        </p:nvSpPr>
        <p:spPr>
          <a:xfrm>
            <a:off x="3126988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39"/>
          <p:cNvSpPr/>
          <p:nvPr>
            <p:ph idx="5" type="pic"/>
          </p:nvPr>
        </p:nvSpPr>
        <p:spPr>
          <a:xfrm>
            <a:off x="5280653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39"/>
          <p:cNvSpPr/>
          <p:nvPr>
            <p:ph idx="6" type="pic"/>
          </p:nvPr>
        </p:nvSpPr>
        <p:spPr>
          <a:xfrm>
            <a:off x="7434318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39"/>
          <p:cNvSpPr txBox="1"/>
          <p:nvPr>
            <p:ph idx="7" type="body"/>
          </p:nvPr>
        </p:nvSpPr>
        <p:spPr>
          <a:xfrm>
            <a:off x="2549785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2" name="Google Shape;332;p39"/>
          <p:cNvSpPr txBox="1"/>
          <p:nvPr>
            <p:ph idx="8" type="body"/>
          </p:nvPr>
        </p:nvSpPr>
        <p:spPr>
          <a:xfrm>
            <a:off x="2540618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3" name="Google Shape;333;p39"/>
          <p:cNvSpPr txBox="1"/>
          <p:nvPr>
            <p:ph idx="9" type="body"/>
          </p:nvPr>
        </p:nvSpPr>
        <p:spPr>
          <a:xfrm>
            <a:off x="4701691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4" name="Google Shape;334;p39"/>
          <p:cNvSpPr txBox="1"/>
          <p:nvPr>
            <p:ph idx="13" type="body"/>
          </p:nvPr>
        </p:nvSpPr>
        <p:spPr>
          <a:xfrm>
            <a:off x="4692525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5" name="Google Shape;335;p39"/>
          <p:cNvSpPr txBox="1"/>
          <p:nvPr>
            <p:ph idx="14" type="body"/>
          </p:nvPr>
        </p:nvSpPr>
        <p:spPr>
          <a:xfrm>
            <a:off x="6853598" y="1942435"/>
            <a:ext cx="19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39"/>
          <p:cNvSpPr txBox="1"/>
          <p:nvPr>
            <p:ph idx="15" type="body"/>
          </p:nvPr>
        </p:nvSpPr>
        <p:spPr>
          <a:xfrm>
            <a:off x="6844432" y="2429253"/>
            <a:ext cx="1939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 + Text x5">
  <p:cSld name="Icons + Text x5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9" name="Google Shape;339;p4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0" name="Google Shape;340;p4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1" name="Google Shape;34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0"/>
          <p:cNvSpPr txBox="1"/>
          <p:nvPr>
            <p:ph idx="1" type="body"/>
          </p:nvPr>
        </p:nvSpPr>
        <p:spPr>
          <a:xfrm>
            <a:off x="364097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3" name="Google Shape;343;p40"/>
          <p:cNvSpPr txBox="1"/>
          <p:nvPr>
            <p:ph idx="2" type="body"/>
          </p:nvPr>
        </p:nvSpPr>
        <p:spPr>
          <a:xfrm>
            <a:off x="364097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40"/>
          <p:cNvSpPr/>
          <p:nvPr>
            <p:ph idx="3" type="pic"/>
          </p:nvPr>
        </p:nvSpPr>
        <p:spPr>
          <a:xfrm>
            <a:off x="756404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40"/>
          <p:cNvSpPr/>
          <p:nvPr>
            <p:ph idx="4" type="pic"/>
          </p:nvPr>
        </p:nvSpPr>
        <p:spPr>
          <a:xfrm>
            <a:off x="2460931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0"/>
          <p:cNvSpPr/>
          <p:nvPr>
            <p:ph idx="5" type="pic"/>
          </p:nvPr>
        </p:nvSpPr>
        <p:spPr>
          <a:xfrm>
            <a:off x="4234927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40"/>
          <p:cNvSpPr/>
          <p:nvPr>
            <p:ph idx="6" type="pic"/>
          </p:nvPr>
        </p:nvSpPr>
        <p:spPr>
          <a:xfrm>
            <a:off x="5997577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40"/>
          <p:cNvSpPr/>
          <p:nvPr>
            <p:ph idx="7" type="pic"/>
          </p:nvPr>
        </p:nvSpPr>
        <p:spPr>
          <a:xfrm>
            <a:off x="7650342" y="1005576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40"/>
          <p:cNvSpPr txBox="1"/>
          <p:nvPr>
            <p:ph idx="8" type="body"/>
          </p:nvPr>
        </p:nvSpPr>
        <p:spPr>
          <a:xfrm>
            <a:off x="2084273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40"/>
          <p:cNvSpPr txBox="1"/>
          <p:nvPr>
            <p:ph idx="9" type="body"/>
          </p:nvPr>
        </p:nvSpPr>
        <p:spPr>
          <a:xfrm>
            <a:off x="2084273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1" name="Google Shape;351;p40"/>
          <p:cNvSpPr txBox="1"/>
          <p:nvPr>
            <p:ph idx="13" type="body"/>
          </p:nvPr>
        </p:nvSpPr>
        <p:spPr>
          <a:xfrm>
            <a:off x="3858269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2" name="Google Shape;352;p40"/>
          <p:cNvSpPr txBox="1"/>
          <p:nvPr>
            <p:ph idx="14" type="body"/>
          </p:nvPr>
        </p:nvSpPr>
        <p:spPr>
          <a:xfrm>
            <a:off x="3858269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3" name="Google Shape;353;p40"/>
          <p:cNvSpPr txBox="1"/>
          <p:nvPr>
            <p:ph idx="15" type="body"/>
          </p:nvPr>
        </p:nvSpPr>
        <p:spPr>
          <a:xfrm>
            <a:off x="5620919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4" name="Google Shape;354;p40"/>
          <p:cNvSpPr txBox="1"/>
          <p:nvPr>
            <p:ph idx="16" type="body"/>
          </p:nvPr>
        </p:nvSpPr>
        <p:spPr>
          <a:xfrm>
            <a:off x="5620919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5" name="Google Shape;355;p40"/>
          <p:cNvSpPr txBox="1"/>
          <p:nvPr>
            <p:ph idx="17" type="body"/>
          </p:nvPr>
        </p:nvSpPr>
        <p:spPr>
          <a:xfrm>
            <a:off x="7273685" y="1988601"/>
            <a:ext cx="15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1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6" name="Google Shape;356;p40"/>
          <p:cNvSpPr txBox="1"/>
          <p:nvPr>
            <p:ph idx="18" type="body"/>
          </p:nvPr>
        </p:nvSpPr>
        <p:spPr>
          <a:xfrm>
            <a:off x="7273685" y="2429253"/>
            <a:ext cx="1516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Grid x4">
  <p:cSld name="Icon Grid x4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9" name="Google Shape;359;p4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0" name="Google Shape;360;p4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/>
          <p:nvPr>
            <p:ph idx="1" type="body"/>
          </p:nvPr>
        </p:nvSpPr>
        <p:spPr>
          <a:xfrm>
            <a:off x="1178267" y="1113588"/>
            <a:ext cx="3166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3" name="Google Shape;363;p41"/>
          <p:cNvSpPr txBox="1"/>
          <p:nvPr>
            <p:ph idx="2" type="body"/>
          </p:nvPr>
        </p:nvSpPr>
        <p:spPr>
          <a:xfrm>
            <a:off x="1178267" y="1437624"/>
            <a:ext cx="316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4" name="Google Shape;364;p41"/>
          <p:cNvSpPr/>
          <p:nvPr>
            <p:ph idx="3" type="pic"/>
          </p:nvPr>
        </p:nvSpPr>
        <p:spPr>
          <a:xfrm>
            <a:off x="379746" y="89773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41"/>
          <p:cNvSpPr txBox="1"/>
          <p:nvPr>
            <p:ph idx="4" type="body"/>
          </p:nvPr>
        </p:nvSpPr>
        <p:spPr>
          <a:xfrm>
            <a:off x="1178267" y="3057879"/>
            <a:ext cx="3166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6" name="Google Shape;366;p41"/>
          <p:cNvSpPr txBox="1"/>
          <p:nvPr>
            <p:ph idx="5" type="body"/>
          </p:nvPr>
        </p:nvSpPr>
        <p:spPr>
          <a:xfrm>
            <a:off x="1178267" y="3381915"/>
            <a:ext cx="316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7" name="Google Shape;367;p41"/>
          <p:cNvSpPr/>
          <p:nvPr>
            <p:ph idx="6" type="pic"/>
          </p:nvPr>
        </p:nvSpPr>
        <p:spPr>
          <a:xfrm>
            <a:off x="379746" y="2842022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41"/>
          <p:cNvSpPr txBox="1"/>
          <p:nvPr>
            <p:ph idx="7" type="body"/>
          </p:nvPr>
        </p:nvSpPr>
        <p:spPr>
          <a:xfrm>
            <a:off x="5598113" y="1113588"/>
            <a:ext cx="318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9" name="Google Shape;369;p41"/>
          <p:cNvSpPr txBox="1"/>
          <p:nvPr>
            <p:ph idx="8" type="body"/>
          </p:nvPr>
        </p:nvSpPr>
        <p:spPr>
          <a:xfrm>
            <a:off x="5598113" y="1437624"/>
            <a:ext cx="31863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0" name="Google Shape;370;p41"/>
          <p:cNvSpPr/>
          <p:nvPr>
            <p:ph idx="9" type="pic"/>
          </p:nvPr>
        </p:nvSpPr>
        <p:spPr>
          <a:xfrm>
            <a:off x="4799592" y="89773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1"/>
          <p:cNvSpPr txBox="1"/>
          <p:nvPr>
            <p:ph idx="13" type="body"/>
          </p:nvPr>
        </p:nvSpPr>
        <p:spPr>
          <a:xfrm>
            <a:off x="5598113" y="3057879"/>
            <a:ext cx="318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2" name="Google Shape;372;p41"/>
          <p:cNvSpPr txBox="1"/>
          <p:nvPr>
            <p:ph idx="14" type="body"/>
          </p:nvPr>
        </p:nvSpPr>
        <p:spPr>
          <a:xfrm>
            <a:off x="5598113" y="3381915"/>
            <a:ext cx="31863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/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3" name="Google Shape;373;p41"/>
          <p:cNvSpPr/>
          <p:nvPr>
            <p:ph idx="15" type="pic"/>
          </p:nvPr>
        </p:nvSpPr>
        <p:spPr>
          <a:xfrm>
            <a:off x="4799592" y="2842022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76" name="Google Shape;37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2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42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4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0" name="Google Shape;380;p4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1" name="Google Shape;381;p42"/>
          <p:cNvSpPr/>
          <p:nvPr>
            <p:ph idx="3" type="pic"/>
          </p:nvPr>
        </p:nvSpPr>
        <p:spPr>
          <a:xfrm>
            <a:off x="4804801" y="311998"/>
            <a:ext cx="3974700" cy="4204200"/>
          </a:xfrm>
          <a:prstGeom prst="roundRect">
            <a:avLst>
              <a:gd fmla="val 4038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s">
  <p:cSld name="Text + Images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3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84" name="Google Shape;38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3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43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7" name="Google Shape;387;p43"/>
          <p:cNvSpPr/>
          <p:nvPr>
            <p:ph idx="3" type="pic"/>
          </p:nvPr>
        </p:nvSpPr>
        <p:spPr>
          <a:xfrm>
            <a:off x="4799574" y="2733768"/>
            <a:ext cx="1911000" cy="1782300"/>
          </a:xfrm>
          <a:prstGeom prst="roundRect">
            <a:avLst>
              <a:gd fmla="val 508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88" name="Google Shape;388;p43"/>
          <p:cNvSpPr/>
          <p:nvPr>
            <p:ph idx="4" type="pic"/>
          </p:nvPr>
        </p:nvSpPr>
        <p:spPr>
          <a:xfrm>
            <a:off x="6873402" y="2733768"/>
            <a:ext cx="1911000" cy="1782300"/>
          </a:xfrm>
          <a:prstGeom prst="roundRect">
            <a:avLst>
              <a:gd fmla="val 4278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89" name="Google Shape;389;p43"/>
          <p:cNvSpPr/>
          <p:nvPr>
            <p:ph idx="5" type="pic"/>
          </p:nvPr>
        </p:nvSpPr>
        <p:spPr>
          <a:xfrm>
            <a:off x="4804801" y="311998"/>
            <a:ext cx="3974700" cy="2250300"/>
          </a:xfrm>
          <a:prstGeom prst="roundRect">
            <a:avLst>
              <a:gd fmla="val 508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390" name="Google Shape;390;p43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1" name="Google Shape;391;p4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3">
  <p:cSld name="Title Slide (Dark) 3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ctrTitle"/>
          </p:nvPr>
        </p:nvSpPr>
        <p:spPr>
          <a:xfrm>
            <a:off x="366372" y="859745"/>
            <a:ext cx="393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66372" y="314306"/>
            <a:ext cx="39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8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App Illustration">
  <p:cSld name="Text + App Illustration">
    <p:bg>
      <p:bgPr>
        <a:solidFill>
          <a:srgbClr val="EDF8FF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4"/>
          <p:cNvSpPr txBox="1"/>
          <p:nvPr>
            <p:ph type="title"/>
          </p:nvPr>
        </p:nvSpPr>
        <p:spPr>
          <a:xfrm>
            <a:off x="359569" y="556100"/>
            <a:ext cx="842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94" name="Google Shape;39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4"/>
          <p:cNvSpPr txBox="1"/>
          <p:nvPr>
            <p:ph idx="1" type="body"/>
          </p:nvPr>
        </p:nvSpPr>
        <p:spPr>
          <a:xfrm>
            <a:off x="364098" y="310817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b="0" i="0" sz="11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6" name="Google Shape;396;p44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•"/>
              <a:defRPr/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7" name="Google Shape;397;p44"/>
          <p:cNvSpPr/>
          <p:nvPr>
            <p:ph idx="3" type="pic"/>
          </p:nvPr>
        </p:nvSpPr>
        <p:spPr>
          <a:xfrm>
            <a:off x="4804800" y="1167594"/>
            <a:ext cx="3985200" cy="30771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398" name="Google Shape;398;p4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9" name="Google Shape;399;p4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 Illustrations x3">
  <p:cSld name="App Illustrations x3">
    <p:bg>
      <p:bgPr>
        <a:solidFill>
          <a:srgbClr val="EDF8FF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"/>
          <p:cNvSpPr txBox="1"/>
          <p:nvPr>
            <p:ph type="title"/>
          </p:nvPr>
        </p:nvSpPr>
        <p:spPr>
          <a:xfrm>
            <a:off x="359569" y="312806"/>
            <a:ext cx="842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2" name="Google Shape;40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5"/>
          <p:cNvSpPr txBox="1"/>
          <p:nvPr>
            <p:ph idx="1" type="body"/>
          </p:nvPr>
        </p:nvSpPr>
        <p:spPr>
          <a:xfrm>
            <a:off x="368371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4" name="Google Shape;404;p45"/>
          <p:cNvSpPr/>
          <p:nvPr>
            <p:ph idx="2" type="pic"/>
          </p:nvPr>
        </p:nvSpPr>
        <p:spPr>
          <a:xfrm>
            <a:off x="368371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405" name="Google Shape;405;p45"/>
          <p:cNvSpPr txBox="1"/>
          <p:nvPr>
            <p:ph idx="3" type="body"/>
          </p:nvPr>
        </p:nvSpPr>
        <p:spPr>
          <a:xfrm>
            <a:off x="368371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6" name="Google Shape;406;p45"/>
          <p:cNvSpPr txBox="1"/>
          <p:nvPr>
            <p:ph idx="4" type="body"/>
          </p:nvPr>
        </p:nvSpPr>
        <p:spPr>
          <a:xfrm>
            <a:off x="3381102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7" name="Google Shape;407;p45"/>
          <p:cNvSpPr/>
          <p:nvPr>
            <p:ph idx="5" type="pic"/>
          </p:nvPr>
        </p:nvSpPr>
        <p:spPr>
          <a:xfrm>
            <a:off x="3381102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408" name="Google Shape;408;p45"/>
          <p:cNvSpPr txBox="1"/>
          <p:nvPr>
            <p:ph idx="6" type="body"/>
          </p:nvPr>
        </p:nvSpPr>
        <p:spPr>
          <a:xfrm>
            <a:off x="3381102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9" name="Google Shape;409;p45"/>
          <p:cNvSpPr txBox="1"/>
          <p:nvPr>
            <p:ph idx="7" type="body"/>
          </p:nvPr>
        </p:nvSpPr>
        <p:spPr>
          <a:xfrm>
            <a:off x="6402635" y="897731"/>
            <a:ext cx="2381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p45"/>
          <p:cNvSpPr/>
          <p:nvPr>
            <p:ph idx="8" type="pic"/>
          </p:nvPr>
        </p:nvSpPr>
        <p:spPr>
          <a:xfrm>
            <a:off x="6402635" y="1272718"/>
            <a:ext cx="2381700" cy="1839300"/>
          </a:xfrm>
          <a:prstGeom prst="roundRect">
            <a:avLst>
              <a:gd fmla="val 1893" name="adj"/>
            </a:avLst>
          </a:prstGeom>
          <a:noFill/>
          <a:ln>
            <a:noFill/>
          </a:ln>
        </p:spPr>
      </p:sp>
      <p:sp>
        <p:nvSpPr>
          <p:cNvPr id="411" name="Google Shape;411;p45"/>
          <p:cNvSpPr txBox="1"/>
          <p:nvPr>
            <p:ph idx="9" type="body"/>
          </p:nvPr>
        </p:nvSpPr>
        <p:spPr>
          <a:xfrm>
            <a:off x="6402635" y="3219822"/>
            <a:ext cx="2381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00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100"/>
            </a:lvl2pPr>
            <a:lvl3pPr indent="-2921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900"/>
            </a:lvl3pPr>
            <a:lvl4pPr indent="-2857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4pPr>
            <a:lvl5pPr indent="-2857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8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2" name="Google Shape;412;p45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3" name="Google Shape;413;p4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Split 1">
  <p:cSld name="Text + Image Split 1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/>
          <p:nvPr>
            <p:ph idx="2" type="pic"/>
          </p:nvPr>
        </p:nvSpPr>
        <p:spPr>
          <a:xfrm>
            <a:off x="4899809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416" name="Google Shape;416;p46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17" name="Google Shape;41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6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46"/>
          <p:cNvSpPr txBox="1"/>
          <p:nvPr>
            <p:ph idx="3" type="body"/>
          </p:nvPr>
        </p:nvSpPr>
        <p:spPr>
          <a:xfrm>
            <a:off x="359569" y="1167594"/>
            <a:ext cx="41046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46"/>
          <p:cNvSpPr/>
          <p:nvPr>
            <p:ph idx="4" type="pic"/>
          </p:nvPr>
        </p:nvSpPr>
        <p:spPr>
          <a:xfrm>
            <a:off x="368179" y="3822701"/>
            <a:ext cx="693300" cy="693300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46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Split 2">
  <p:cSld name="Text + Image Split 2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"/>
          <p:cNvSpPr/>
          <p:nvPr>
            <p:ph idx="2" type="pic"/>
          </p:nvPr>
        </p:nvSpPr>
        <p:spPr>
          <a:xfrm>
            <a:off x="0" y="1"/>
            <a:ext cx="4244100" cy="51435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424" name="Google Shape;424;p47"/>
          <p:cNvSpPr txBox="1"/>
          <p:nvPr>
            <p:ph type="title"/>
          </p:nvPr>
        </p:nvSpPr>
        <p:spPr>
          <a:xfrm>
            <a:off x="4581860" y="303610"/>
            <a:ext cx="4197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5" name="Google Shape;425;p47"/>
          <p:cNvSpPr txBox="1"/>
          <p:nvPr>
            <p:ph idx="1" type="body"/>
          </p:nvPr>
        </p:nvSpPr>
        <p:spPr>
          <a:xfrm>
            <a:off x="4586389" y="701689"/>
            <a:ext cx="4197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6" name="Google Shape;426;p47"/>
          <p:cNvSpPr txBox="1"/>
          <p:nvPr>
            <p:ph idx="3" type="body"/>
          </p:nvPr>
        </p:nvSpPr>
        <p:spPr>
          <a:xfrm>
            <a:off x="4581860" y="1167594"/>
            <a:ext cx="42027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7" name="Google Shape;427;p4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8" name="Google Shape;428;p47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9" name="Google Shape;429;p47"/>
          <p:cNvSpPr/>
          <p:nvPr>
            <p:ph idx="5" type="pic"/>
          </p:nvPr>
        </p:nvSpPr>
        <p:spPr>
          <a:xfrm>
            <a:off x="4581860" y="4078320"/>
            <a:ext cx="693300" cy="6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Quote">
  <p:cSld name="Text + Quote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32" name="Google Shape;43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8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i="0" sz="15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4" name="Google Shape;434;p48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•"/>
              <a:defRPr/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5" name="Google Shape;435;p48"/>
          <p:cNvSpPr/>
          <p:nvPr/>
        </p:nvSpPr>
        <p:spPr>
          <a:xfrm>
            <a:off x="4788024" y="0"/>
            <a:ext cx="4356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6" name="Google Shape;43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535658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8"/>
          <p:cNvSpPr txBox="1"/>
          <p:nvPr>
            <p:ph idx="3" type="body"/>
          </p:nvPr>
        </p:nvSpPr>
        <p:spPr>
          <a:xfrm>
            <a:off x="5490101" y="443504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b="1" i="0" sz="2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8" name="Google Shape;438;p48"/>
          <p:cNvSpPr txBox="1"/>
          <p:nvPr>
            <p:ph idx="4" type="body"/>
          </p:nvPr>
        </p:nvSpPr>
        <p:spPr>
          <a:xfrm>
            <a:off x="5490101" y="4083918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b="0" i="0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9" name="Google Shape;439;p48"/>
          <p:cNvSpPr txBox="1"/>
          <p:nvPr>
            <p:ph idx="11" type="ftr"/>
          </p:nvPr>
        </p:nvSpPr>
        <p:spPr>
          <a:xfrm>
            <a:off x="606882" y="4768381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0" name="Google Shape;440;p4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3">
  <p:cSld name="Key Stats x3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3" name="Google Shape;443;p49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4" name="Google Shape;444;p4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5" name="Google Shape;44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9"/>
          <p:cNvSpPr txBox="1"/>
          <p:nvPr>
            <p:ph idx="1" type="body"/>
          </p:nvPr>
        </p:nvSpPr>
        <p:spPr>
          <a:xfrm>
            <a:off x="364098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49"/>
          <p:cNvSpPr txBox="1"/>
          <p:nvPr>
            <p:ph idx="2" type="body"/>
          </p:nvPr>
        </p:nvSpPr>
        <p:spPr>
          <a:xfrm>
            <a:off x="3279631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8" name="Google Shape;448;p49"/>
          <p:cNvSpPr txBox="1"/>
          <p:nvPr>
            <p:ph idx="3" type="body"/>
          </p:nvPr>
        </p:nvSpPr>
        <p:spPr>
          <a:xfrm>
            <a:off x="6195164" y="2899715"/>
            <a:ext cx="2590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None/>
              <a:defRPr b="0" i="0" sz="14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9" name="Google Shape;449;p49"/>
          <p:cNvSpPr txBox="1"/>
          <p:nvPr>
            <p:ph idx="4" type="body"/>
          </p:nvPr>
        </p:nvSpPr>
        <p:spPr>
          <a:xfrm>
            <a:off x="359569" y="897731"/>
            <a:ext cx="842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p49"/>
          <p:cNvSpPr txBox="1"/>
          <p:nvPr>
            <p:ph idx="5" type="body"/>
          </p:nvPr>
        </p:nvSpPr>
        <p:spPr>
          <a:xfrm>
            <a:off x="364098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49"/>
          <p:cNvSpPr txBox="1"/>
          <p:nvPr>
            <p:ph idx="6" type="body"/>
          </p:nvPr>
        </p:nvSpPr>
        <p:spPr>
          <a:xfrm>
            <a:off x="3276547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2" name="Google Shape;452;p49"/>
          <p:cNvSpPr txBox="1"/>
          <p:nvPr>
            <p:ph idx="7" type="body"/>
          </p:nvPr>
        </p:nvSpPr>
        <p:spPr>
          <a:xfrm>
            <a:off x="6193525" y="2075082"/>
            <a:ext cx="259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4">
  <p:cSld name="Key Stats x4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5" name="Google Shape;455;p5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6" name="Google Shape;456;p5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7" name="Google Shape;457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0"/>
          <p:cNvSpPr txBox="1"/>
          <p:nvPr>
            <p:ph idx="1" type="body"/>
          </p:nvPr>
        </p:nvSpPr>
        <p:spPr>
          <a:xfrm>
            <a:off x="359569" y="2737512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50"/>
          <p:cNvSpPr txBox="1"/>
          <p:nvPr>
            <p:ph idx="2" type="body"/>
          </p:nvPr>
        </p:nvSpPr>
        <p:spPr>
          <a:xfrm>
            <a:off x="359569" y="897731"/>
            <a:ext cx="84249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50"/>
          <p:cNvSpPr txBox="1"/>
          <p:nvPr>
            <p:ph idx="3" type="body"/>
          </p:nvPr>
        </p:nvSpPr>
        <p:spPr>
          <a:xfrm>
            <a:off x="359569" y="2000762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1" name="Google Shape;461;p50"/>
          <p:cNvSpPr txBox="1"/>
          <p:nvPr>
            <p:ph idx="4" type="body"/>
          </p:nvPr>
        </p:nvSpPr>
        <p:spPr>
          <a:xfrm>
            <a:off x="359569" y="4138074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2" name="Google Shape;462;p50"/>
          <p:cNvSpPr txBox="1"/>
          <p:nvPr>
            <p:ph idx="5" type="body"/>
          </p:nvPr>
        </p:nvSpPr>
        <p:spPr>
          <a:xfrm>
            <a:off x="359569" y="3401324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3" name="Google Shape;463;p50"/>
          <p:cNvSpPr txBox="1"/>
          <p:nvPr>
            <p:ph idx="6" type="body"/>
          </p:nvPr>
        </p:nvSpPr>
        <p:spPr>
          <a:xfrm>
            <a:off x="4680014" y="2737512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4" name="Google Shape;464;p50"/>
          <p:cNvSpPr txBox="1"/>
          <p:nvPr>
            <p:ph idx="7" type="body"/>
          </p:nvPr>
        </p:nvSpPr>
        <p:spPr>
          <a:xfrm>
            <a:off x="4680014" y="2000762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5" name="Google Shape;465;p50"/>
          <p:cNvSpPr txBox="1"/>
          <p:nvPr>
            <p:ph idx="8" type="body"/>
          </p:nvPr>
        </p:nvSpPr>
        <p:spPr>
          <a:xfrm>
            <a:off x="4680014" y="4138074"/>
            <a:ext cx="34026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12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50"/>
          <p:cNvSpPr txBox="1"/>
          <p:nvPr>
            <p:ph idx="9" type="body"/>
          </p:nvPr>
        </p:nvSpPr>
        <p:spPr>
          <a:xfrm>
            <a:off x="4680014" y="3401324"/>
            <a:ext cx="2590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b="0" i="0" sz="60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Stats x5">
  <p:cSld name="Key Stats x5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9" name="Google Shape;469;p5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0" name="Google Shape;470;p5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71" name="Google Shape;47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1"/>
          <p:cNvSpPr txBox="1"/>
          <p:nvPr>
            <p:ph idx="1" type="body"/>
          </p:nvPr>
        </p:nvSpPr>
        <p:spPr>
          <a:xfrm>
            <a:off x="364098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3" name="Google Shape;473;p51"/>
          <p:cNvSpPr txBox="1"/>
          <p:nvPr>
            <p:ph idx="2" type="body"/>
          </p:nvPr>
        </p:nvSpPr>
        <p:spPr>
          <a:xfrm>
            <a:off x="359569" y="897731"/>
            <a:ext cx="8424900" cy="11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51"/>
          <p:cNvSpPr txBox="1"/>
          <p:nvPr>
            <p:ph idx="3" type="body"/>
          </p:nvPr>
        </p:nvSpPr>
        <p:spPr>
          <a:xfrm>
            <a:off x="364098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51"/>
          <p:cNvSpPr txBox="1"/>
          <p:nvPr>
            <p:ph idx="4" type="body"/>
          </p:nvPr>
        </p:nvSpPr>
        <p:spPr>
          <a:xfrm>
            <a:off x="3791196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51"/>
          <p:cNvSpPr txBox="1"/>
          <p:nvPr>
            <p:ph idx="5" type="body"/>
          </p:nvPr>
        </p:nvSpPr>
        <p:spPr>
          <a:xfrm>
            <a:off x="3791196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51"/>
          <p:cNvSpPr txBox="1"/>
          <p:nvPr>
            <p:ph idx="6" type="body"/>
          </p:nvPr>
        </p:nvSpPr>
        <p:spPr>
          <a:xfrm>
            <a:off x="2077647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8" name="Google Shape;478;p51"/>
          <p:cNvSpPr txBox="1"/>
          <p:nvPr>
            <p:ph idx="7" type="body"/>
          </p:nvPr>
        </p:nvSpPr>
        <p:spPr>
          <a:xfrm>
            <a:off x="2077647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9" name="Google Shape;479;p51"/>
          <p:cNvSpPr txBox="1"/>
          <p:nvPr>
            <p:ph idx="8" type="body"/>
          </p:nvPr>
        </p:nvSpPr>
        <p:spPr>
          <a:xfrm>
            <a:off x="5504745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0" name="Google Shape;480;p51"/>
          <p:cNvSpPr txBox="1"/>
          <p:nvPr>
            <p:ph idx="9" type="body"/>
          </p:nvPr>
        </p:nvSpPr>
        <p:spPr>
          <a:xfrm>
            <a:off x="5504745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1" name="Google Shape;481;p51"/>
          <p:cNvSpPr txBox="1"/>
          <p:nvPr>
            <p:ph idx="13" type="body"/>
          </p:nvPr>
        </p:nvSpPr>
        <p:spPr>
          <a:xfrm>
            <a:off x="7213932" y="2899715"/>
            <a:ext cx="1561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b="0" i="0" sz="11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2" name="Google Shape;482;p51"/>
          <p:cNvSpPr txBox="1"/>
          <p:nvPr>
            <p:ph idx="14" type="body"/>
          </p:nvPr>
        </p:nvSpPr>
        <p:spPr>
          <a:xfrm>
            <a:off x="7213932" y="2243784"/>
            <a:ext cx="1561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Arial"/>
              <a:buNone/>
              <a:defRPr b="0" i="0" sz="3600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4">
  <p:cSld name="Timeline x4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5" name="Google Shape;485;p52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6" name="Google Shape;486;p5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7" name="Google Shape;48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2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489" name="Google Shape;489;p52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{E21B3E1B-3761-412D-AFE5-F838DE4565BB}</a:tableStyleId>
              </a:tblPr>
              <a:tblGrid>
                <a:gridCol w="2100825"/>
                <a:gridCol w="2100825"/>
                <a:gridCol w="2100825"/>
                <a:gridCol w="2100825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490" name="Google Shape;490;p52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52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52"/>
          <p:cNvSpPr/>
          <p:nvPr/>
        </p:nvSpPr>
        <p:spPr>
          <a:xfrm>
            <a:off x="256283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52"/>
          <p:cNvSpPr/>
          <p:nvPr/>
        </p:nvSpPr>
        <p:spPr>
          <a:xfrm>
            <a:off x="4675553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52"/>
          <p:cNvSpPr/>
          <p:nvPr/>
        </p:nvSpPr>
        <p:spPr>
          <a:xfrm>
            <a:off x="6794909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52"/>
          <p:cNvSpPr txBox="1"/>
          <p:nvPr>
            <p:ph idx="2" type="body"/>
          </p:nvPr>
        </p:nvSpPr>
        <p:spPr>
          <a:xfrm>
            <a:off x="359098" y="1364156"/>
            <a:ext cx="2075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p52"/>
          <p:cNvSpPr txBox="1"/>
          <p:nvPr>
            <p:ph idx="3" type="body"/>
          </p:nvPr>
        </p:nvSpPr>
        <p:spPr>
          <a:xfrm>
            <a:off x="2485558" y="1364156"/>
            <a:ext cx="20502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7" name="Google Shape;497;p52"/>
          <p:cNvSpPr txBox="1"/>
          <p:nvPr>
            <p:ph idx="4" type="body"/>
          </p:nvPr>
        </p:nvSpPr>
        <p:spPr>
          <a:xfrm>
            <a:off x="4579682" y="1364156"/>
            <a:ext cx="2059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8" name="Google Shape;498;p52"/>
          <p:cNvSpPr txBox="1"/>
          <p:nvPr>
            <p:ph idx="5" type="body"/>
          </p:nvPr>
        </p:nvSpPr>
        <p:spPr>
          <a:xfrm>
            <a:off x="6690041" y="1364156"/>
            <a:ext cx="2080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9" name="Google Shape;499;p52"/>
          <p:cNvSpPr txBox="1"/>
          <p:nvPr>
            <p:ph idx="6" type="body"/>
          </p:nvPr>
        </p:nvSpPr>
        <p:spPr>
          <a:xfrm>
            <a:off x="366014" y="1840931"/>
            <a:ext cx="2120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52"/>
          <p:cNvSpPr txBox="1"/>
          <p:nvPr>
            <p:ph idx="7" type="body"/>
          </p:nvPr>
        </p:nvSpPr>
        <p:spPr>
          <a:xfrm>
            <a:off x="2488297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1" name="Google Shape;501;p52"/>
          <p:cNvSpPr txBox="1"/>
          <p:nvPr>
            <p:ph idx="8" type="body"/>
          </p:nvPr>
        </p:nvSpPr>
        <p:spPr>
          <a:xfrm>
            <a:off x="4579681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52"/>
          <p:cNvSpPr txBox="1"/>
          <p:nvPr>
            <p:ph idx="9" type="body"/>
          </p:nvPr>
        </p:nvSpPr>
        <p:spPr>
          <a:xfrm>
            <a:off x="6691788" y="1840931"/>
            <a:ext cx="2092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5000" spcFirstLastPara="1" rIns="108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5">
  <p:cSld name="Timeline x5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3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5" name="Google Shape;505;p53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6" name="Google Shape;506;p5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07" name="Google Shape;50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3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09" name="Google Shape;509;p53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{E21B3E1B-3761-412D-AFE5-F838DE4565BB}</a:tableStyleId>
              </a:tblPr>
              <a:tblGrid>
                <a:gridCol w="1680650"/>
                <a:gridCol w="1680650"/>
                <a:gridCol w="1680650"/>
                <a:gridCol w="1680650"/>
                <a:gridCol w="1680650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/>
                </a:tc>
              </a:tr>
            </a:tbl>
          </a:graphicData>
        </a:graphic>
      </p:graphicFrame>
      <p:sp>
        <p:nvSpPr>
          <p:cNvPr id="510" name="Google Shape;510;p53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53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53"/>
          <p:cNvSpPr/>
          <p:nvPr/>
        </p:nvSpPr>
        <p:spPr>
          <a:xfrm>
            <a:off x="2136935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53"/>
          <p:cNvSpPr txBox="1"/>
          <p:nvPr>
            <p:ph idx="2" type="body"/>
          </p:nvPr>
        </p:nvSpPr>
        <p:spPr>
          <a:xfrm>
            <a:off x="359098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4" name="Google Shape;514;p53"/>
          <p:cNvSpPr txBox="1"/>
          <p:nvPr>
            <p:ph idx="3" type="body"/>
          </p:nvPr>
        </p:nvSpPr>
        <p:spPr>
          <a:xfrm>
            <a:off x="2059661" y="1364156"/>
            <a:ext cx="16650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5" name="Google Shape;515;p53"/>
          <p:cNvSpPr txBox="1"/>
          <p:nvPr>
            <p:ph idx="4" type="body"/>
          </p:nvPr>
        </p:nvSpPr>
        <p:spPr>
          <a:xfrm>
            <a:off x="366014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6" name="Google Shape;516;p53"/>
          <p:cNvSpPr txBox="1"/>
          <p:nvPr>
            <p:ph idx="5" type="body"/>
          </p:nvPr>
        </p:nvSpPr>
        <p:spPr>
          <a:xfrm>
            <a:off x="2062400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7" name="Google Shape;517;p53"/>
          <p:cNvSpPr/>
          <p:nvPr/>
        </p:nvSpPr>
        <p:spPr>
          <a:xfrm>
            <a:off x="382975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53"/>
          <p:cNvSpPr txBox="1"/>
          <p:nvPr>
            <p:ph idx="6" type="body"/>
          </p:nvPr>
        </p:nvSpPr>
        <p:spPr>
          <a:xfrm>
            <a:off x="3751871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53"/>
          <p:cNvSpPr txBox="1"/>
          <p:nvPr>
            <p:ph idx="7" type="body"/>
          </p:nvPr>
        </p:nvSpPr>
        <p:spPr>
          <a:xfrm>
            <a:off x="3758787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53"/>
          <p:cNvSpPr/>
          <p:nvPr/>
        </p:nvSpPr>
        <p:spPr>
          <a:xfrm>
            <a:off x="5506446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53"/>
          <p:cNvSpPr txBox="1"/>
          <p:nvPr>
            <p:ph idx="8" type="body"/>
          </p:nvPr>
        </p:nvSpPr>
        <p:spPr>
          <a:xfrm>
            <a:off x="5428566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2" name="Google Shape;522;p53"/>
          <p:cNvSpPr txBox="1"/>
          <p:nvPr>
            <p:ph idx="9" type="body"/>
          </p:nvPr>
        </p:nvSpPr>
        <p:spPr>
          <a:xfrm>
            <a:off x="5435483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3" name="Google Shape;523;p53"/>
          <p:cNvSpPr/>
          <p:nvPr/>
        </p:nvSpPr>
        <p:spPr>
          <a:xfrm>
            <a:off x="7187690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53"/>
          <p:cNvSpPr txBox="1"/>
          <p:nvPr>
            <p:ph idx="13" type="body"/>
          </p:nvPr>
        </p:nvSpPr>
        <p:spPr>
          <a:xfrm>
            <a:off x="7109810" y="1364156"/>
            <a:ext cx="1664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81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5" name="Google Shape;525;p53"/>
          <p:cNvSpPr txBox="1"/>
          <p:nvPr>
            <p:ph idx="14" type="body"/>
          </p:nvPr>
        </p:nvSpPr>
        <p:spPr>
          <a:xfrm>
            <a:off x="7116727" y="1840931"/>
            <a:ext cx="166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1000" spcFirstLastPara="1" rIns="81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"/>
              <a:buNone/>
              <a:def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+ Image (Dark)">
  <p:cSld name="Divider + Image (Dark)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ctrTitle"/>
          </p:nvPr>
        </p:nvSpPr>
        <p:spPr>
          <a:xfrm>
            <a:off x="4572000" y="3011233"/>
            <a:ext cx="419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oppins SemiBold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91390" y="4083918"/>
            <a:ext cx="419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b="0" i="0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572000" y="303610"/>
            <a:ext cx="1620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Poppins ExtraLight"/>
              <a:buNone/>
              <a:defRPr b="0" i="0" sz="600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9"/>
          <p:cNvSpPr/>
          <p:nvPr>
            <p:ph idx="3" type="pic"/>
          </p:nvPr>
        </p:nvSpPr>
        <p:spPr>
          <a:xfrm>
            <a:off x="0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9"/>
          <p:cNvSpPr txBox="1"/>
          <p:nvPr>
            <p:ph idx="4" type="body"/>
          </p:nvPr>
        </p:nvSpPr>
        <p:spPr>
          <a:xfrm>
            <a:off x="359569" y="4750594"/>
            <a:ext cx="140400" cy="14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x6">
  <p:cSld name="Timeline x6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8" name="Google Shape;528;p54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9" name="Google Shape;529;p5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0" name="Google Shape;53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4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5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32" name="Google Shape;532;p54"/>
          <p:cNvGraphicFramePr/>
          <p:nvPr/>
        </p:nvGraphicFramePr>
        <p:xfrm>
          <a:off x="381154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{E21B3E1B-3761-412D-AFE5-F838DE4565BB}</a:tableStyleId>
              </a:tblPr>
              <a:tblGrid>
                <a:gridCol w="1400550"/>
                <a:gridCol w="1400550"/>
                <a:gridCol w="1400550"/>
                <a:gridCol w="1400550"/>
                <a:gridCol w="1400550"/>
                <a:gridCol w="1400550"/>
              </a:tblGrid>
              <a:tr h="280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533" name="Google Shape;533;p54"/>
          <p:cNvSpPr/>
          <p:nvPr/>
        </p:nvSpPr>
        <p:spPr>
          <a:xfrm>
            <a:off x="359569" y="1712122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54"/>
          <p:cNvSpPr/>
          <p:nvPr/>
        </p:nvSpPr>
        <p:spPr>
          <a:xfrm>
            <a:off x="436978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54"/>
          <p:cNvSpPr txBox="1"/>
          <p:nvPr>
            <p:ph idx="2" type="body"/>
          </p:nvPr>
        </p:nvSpPr>
        <p:spPr>
          <a:xfrm>
            <a:off x="359098" y="1364156"/>
            <a:ext cx="14046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54"/>
          <p:cNvSpPr txBox="1"/>
          <p:nvPr>
            <p:ph idx="3" type="body"/>
          </p:nvPr>
        </p:nvSpPr>
        <p:spPr>
          <a:xfrm>
            <a:off x="366014" y="1840931"/>
            <a:ext cx="13977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54"/>
          <p:cNvSpPr/>
          <p:nvPr/>
        </p:nvSpPr>
        <p:spPr>
          <a:xfrm>
            <a:off x="1849791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54"/>
          <p:cNvSpPr txBox="1"/>
          <p:nvPr>
            <p:ph idx="4" type="body"/>
          </p:nvPr>
        </p:nvSpPr>
        <p:spPr>
          <a:xfrm>
            <a:off x="1778388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p54"/>
          <p:cNvSpPr txBox="1"/>
          <p:nvPr>
            <p:ph idx="5" type="body"/>
          </p:nvPr>
        </p:nvSpPr>
        <p:spPr>
          <a:xfrm>
            <a:off x="1785273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p54"/>
          <p:cNvSpPr/>
          <p:nvPr/>
        </p:nvSpPr>
        <p:spPr>
          <a:xfrm>
            <a:off x="3249882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54"/>
          <p:cNvSpPr txBox="1"/>
          <p:nvPr>
            <p:ph idx="6" type="body"/>
          </p:nvPr>
        </p:nvSpPr>
        <p:spPr>
          <a:xfrm>
            <a:off x="3178479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54"/>
          <p:cNvSpPr txBox="1"/>
          <p:nvPr>
            <p:ph idx="7" type="body"/>
          </p:nvPr>
        </p:nvSpPr>
        <p:spPr>
          <a:xfrm>
            <a:off x="3185364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54"/>
          <p:cNvSpPr/>
          <p:nvPr/>
        </p:nvSpPr>
        <p:spPr>
          <a:xfrm>
            <a:off x="4651903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4" name="Google Shape;544;p54"/>
          <p:cNvSpPr txBox="1"/>
          <p:nvPr>
            <p:ph idx="8" type="body"/>
          </p:nvPr>
        </p:nvSpPr>
        <p:spPr>
          <a:xfrm>
            <a:off x="4580500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54"/>
          <p:cNvSpPr txBox="1"/>
          <p:nvPr>
            <p:ph idx="9" type="body"/>
          </p:nvPr>
        </p:nvSpPr>
        <p:spPr>
          <a:xfrm>
            <a:off x="4587385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54"/>
          <p:cNvSpPr/>
          <p:nvPr/>
        </p:nvSpPr>
        <p:spPr>
          <a:xfrm>
            <a:off x="6060809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7" name="Google Shape;547;p54"/>
          <p:cNvSpPr txBox="1"/>
          <p:nvPr>
            <p:ph idx="13" type="body"/>
          </p:nvPr>
        </p:nvSpPr>
        <p:spPr>
          <a:xfrm>
            <a:off x="5989405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8" name="Google Shape;548;p54"/>
          <p:cNvSpPr txBox="1"/>
          <p:nvPr>
            <p:ph idx="14" type="body"/>
          </p:nvPr>
        </p:nvSpPr>
        <p:spPr>
          <a:xfrm>
            <a:off x="5996291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9" name="Google Shape;549;p54"/>
          <p:cNvSpPr/>
          <p:nvPr/>
        </p:nvSpPr>
        <p:spPr>
          <a:xfrm>
            <a:off x="7463117" y="168212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54"/>
          <p:cNvSpPr txBox="1"/>
          <p:nvPr>
            <p:ph idx="15" type="body"/>
          </p:nvPr>
        </p:nvSpPr>
        <p:spPr>
          <a:xfrm>
            <a:off x="7391714" y="1364156"/>
            <a:ext cx="13983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SemiBold"/>
              <a:buNone/>
              <a:defRPr b="1" i="0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1" name="Google Shape;551;p54"/>
          <p:cNvSpPr txBox="1"/>
          <p:nvPr>
            <p:ph idx="16" type="body"/>
          </p:nvPr>
        </p:nvSpPr>
        <p:spPr>
          <a:xfrm>
            <a:off x="7398599" y="1840931"/>
            <a:ext cx="13911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ual Milestones">
  <p:cSld name="Annual Milestones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5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4" name="Google Shape;554;p55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5" name="Google Shape;555;p5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6" name="Google Shape;55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55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aphicFrame>
        <p:nvGraphicFramePr>
          <p:cNvPr id="558" name="Google Shape;558;p55"/>
          <p:cNvGraphicFramePr/>
          <p:nvPr/>
        </p:nvGraphicFramePr>
        <p:xfrm>
          <a:off x="388376" y="170864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{E21B3E1B-3761-412D-AFE5-F838DE4565BB}</a:tableStyleId>
              </a:tblPr>
              <a:tblGrid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  <a:gridCol w="698975"/>
              </a:tblGrid>
              <a:tr h="290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3700" marB="130975" marR="131000" marL="131000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559" name="Google Shape;559;p55"/>
          <p:cNvSpPr/>
          <p:nvPr/>
        </p:nvSpPr>
        <p:spPr>
          <a:xfrm>
            <a:off x="366790" y="1708646"/>
            <a:ext cx="8421783" cy="34200"/>
          </a:xfrm>
          <a:custGeom>
            <a:rect b="b" l="l" r="r" t="t"/>
            <a:pathLst>
              <a:path extrusionOk="0" h="120000"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55"/>
          <p:cNvSpPr/>
          <p:nvPr/>
        </p:nvSpPr>
        <p:spPr>
          <a:xfrm>
            <a:off x="413538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55"/>
          <p:cNvSpPr/>
          <p:nvPr/>
        </p:nvSpPr>
        <p:spPr>
          <a:xfrm>
            <a:off x="2536596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55"/>
          <p:cNvSpPr/>
          <p:nvPr/>
        </p:nvSpPr>
        <p:spPr>
          <a:xfrm>
            <a:off x="4635871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3" name="Google Shape;563;p55"/>
          <p:cNvSpPr/>
          <p:nvPr/>
        </p:nvSpPr>
        <p:spPr>
          <a:xfrm>
            <a:off x="6735146" y="1665859"/>
            <a:ext cx="81900" cy="81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4" name="Google Shape;564;p55"/>
          <p:cNvSpPr txBox="1"/>
          <p:nvPr>
            <p:ph idx="2" type="body"/>
          </p:nvPr>
        </p:nvSpPr>
        <p:spPr>
          <a:xfrm>
            <a:off x="366320" y="1364156"/>
            <a:ext cx="2075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5" name="Google Shape;565;p55"/>
          <p:cNvSpPr txBox="1"/>
          <p:nvPr>
            <p:ph idx="3" type="body"/>
          </p:nvPr>
        </p:nvSpPr>
        <p:spPr>
          <a:xfrm>
            <a:off x="2492723" y="1364156"/>
            <a:ext cx="20598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6" name="Google Shape;566;p55"/>
          <p:cNvSpPr txBox="1"/>
          <p:nvPr>
            <p:ph idx="4" type="body"/>
          </p:nvPr>
        </p:nvSpPr>
        <p:spPr>
          <a:xfrm>
            <a:off x="4591558" y="1364156"/>
            <a:ext cx="2059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7" name="Google Shape;567;p55"/>
          <p:cNvSpPr txBox="1"/>
          <p:nvPr>
            <p:ph idx="5" type="body"/>
          </p:nvPr>
        </p:nvSpPr>
        <p:spPr>
          <a:xfrm>
            <a:off x="6695528" y="1364156"/>
            <a:ext cx="20805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216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Medium"/>
              <a:buNone/>
              <a:defRPr b="0" i="0"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8" name="Google Shape;568;p55"/>
          <p:cNvSpPr/>
          <p:nvPr>
            <p:ph idx="6" type="body"/>
          </p:nvPr>
        </p:nvSpPr>
        <p:spPr>
          <a:xfrm>
            <a:off x="2547817" y="1943881"/>
            <a:ext cx="6009300" cy="272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9" name="Google Shape;569;p55"/>
          <p:cNvSpPr/>
          <p:nvPr>
            <p:ph idx="7" type="body"/>
          </p:nvPr>
        </p:nvSpPr>
        <p:spPr>
          <a:xfrm>
            <a:off x="359569" y="1947599"/>
            <a:ext cx="20823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0" name="Google Shape;570;p55"/>
          <p:cNvSpPr/>
          <p:nvPr>
            <p:ph idx="8" type="body"/>
          </p:nvPr>
        </p:nvSpPr>
        <p:spPr>
          <a:xfrm>
            <a:off x="6699015" y="2340821"/>
            <a:ext cx="1858200" cy="2724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1" name="Google Shape;571;p55"/>
          <p:cNvSpPr/>
          <p:nvPr>
            <p:ph idx="9" type="body"/>
          </p:nvPr>
        </p:nvSpPr>
        <p:spPr>
          <a:xfrm>
            <a:off x="359569" y="2340821"/>
            <a:ext cx="61218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2" name="Google Shape;572;p55"/>
          <p:cNvSpPr/>
          <p:nvPr>
            <p:ph idx="13" type="body"/>
          </p:nvPr>
        </p:nvSpPr>
        <p:spPr>
          <a:xfrm>
            <a:off x="359569" y="2734042"/>
            <a:ext cx="8197500" cy="272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3" name="Google Shape;573;p55"/>
          <p:cNvSpPr/>
          <p:nvPr>
            <p:ph idx="14" type="body"/>
          </p:nvPr>
        </p:nvSpPr>
        <p:spPr>
          <a:xfrm>
            <a:off x="2303748" y="3127262"/>
            <a:ext cx="6243900" cy="272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"/>
              <a:buNone/>
              <a:defRPr b="0" i="0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4" name="Google Shape;574;p55"/>
          <p:cNvSpPr/>
          <p:nvPr>
            <p:ph idx="15" type="body"/>
          </p:nvPr>
        </p:nvSpPr>
        <p:spPr>
          <a:xfrm>
            <a:off x="5552928" y="3520483"/>
            <a:ext cx="2989800" cy="2724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5" name="Google Shape;575;p55"/>
          <p:cNvSpPr/>
          <p:nvPr>
            <p:ph idx="16" type="body"/>
          </p:nvPr>
        </p:nvSpPr>
        <p:spPr>
          <a:xfrm>
            <a:off x="1115615" y="3520483"/>
            <a:ext cx="2345100" cy="272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27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"/>
              <a:buNone/>
              <a:defRPr b="0" i="0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540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400"/>
              <a:buChar char="•"/>
              <a:defRPr sz="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6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8" name="Google Shape;578;p56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9" name="Google Shape;579;p5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0" name="Google Shape;58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6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+ Text">
  <p:cSld name="Table + Text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7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4" name="Google Shape;584;p57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5" name="Google Shape;585;p5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6" name="Google Shape;5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57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57"/>
          <p:cNvSpPr txBox="1"/>
          <p:nvPr>
            <p:ph idx="2" type="body"/>
          </p:nvPr>
        </p:nvSpPr>
        <p:spPr>
          <a:xfrm>
            <a:off x="359569" y="1131875"/>
            <a:ext cx="842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8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1" name="Google Shape;591;p58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2" name="Google Shape;592;p58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3" name="Google Shape;5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8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p58"/>
          <p:cNvSpPr/>
          <p:nvPr>
            <p:ph idx="2" type="chart"/>
          </p:nvPr>
        </p:nvSpPr>
        <p:spPr>
          <a:xfrm>
            <a:off x="359569" y="1059656"/>
            <a:ext cx="8416500" cy="3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+ Text">
  <p:cSld name="Graph + Text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9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98" name="Google Shape;59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59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0" name="Google Shape;600;p59"/>
          <p:cNvSpPr txBox="1"/>
          <p:nvPr>
            <p:ph idx="2" type="body"/>
          </p:nvPr>
        </p:nvSpPr>
        <p:spPr>
          <a:xfrm>
            <a:off x="359569" y="1167594"/>
            <a:ext cx="4104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1" name="Google Shape;601;p59"/>
          <p:cNvSpPr/>
          <p:nvPr>
            <p:ph idx="3" type="chart"/>
          </p:nvPr>
        </p:nvSpPr>
        <p:spPr>
          <a:xfrm>
            <a:off x="4842272" y="303610"/>
            <a:ext cx="3942300" cy="42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2" name="Google Shape;602;p59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3" name="Google Shape;603;p59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raph + Text">
  <p:cSld name="1_Graph + Text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0"/>
          <p:cNvSpPr txBox="1"/>
          <p:nvPr>
            <p:ph type="title"/>
          </p:nvPr>
        </p:nvSpPr>
        <p:spPr>
          <a:xfrm>
            <a:off x="359569" y="303610"/>
            <a:ext cx="4100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06" name="Google Shape;60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60"/>
          <p:cNvSpPr txBox="1"/>
          <p:nvPr>
            <p:ph idx="1" type="body"/>
          </p:nvPr>
        </p:nvSpPr>
        <p:spPr>
          <a:xfrm>
            <a:off x="364098" y="701689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8" name="Google Shape;608;p60"/>
          <p:cNvSpPr txBox="1"/>
          <p:nvPr>
            <p:ph idx="2" type="body"/>
          </p:nvPr>
        </p:nvSpPr>
        <p:spPr>
          <a:xfrm>
            <a:off x="359569" y="1167594"/>
            <a:ext cx="4104600" cy="22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/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9" name="Google Shape;609;p60"/>
          <p:cNvSpPr/>
          <p:nvPr>
            <p:ph idx="3" type="chart"/>
          </p:nvPr>
        </p:nvSpPr>
        <p:spPr>
          <a:xfrm>
            <a:off x="4842272" y="303610"/>
            <a:ext cx="3942300" cy="42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0" name="Google Shape;610;p60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1" name="Google Shape;611;p6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Text 2">
  <p:cSld name="Feature Tex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4" name="Google Shape;614;p6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5" name="Google Shape;615;p61"/>
          <p:cNvSpPr txBox="1"/>
          <p:nvPr>
            <p:ph idx="1" type="body"/>
          </p:nvPr>
        </p:nvSpPr>
        <p:spPr>
          <a:xfrm>
            <a:off x="2152843" y="2463738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16" name="Google Shape;61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61"/>
          <p:cNvSpPr txBox="1"/>
          <p:nvPr>
            <p:ph type="title"/>
          </p:nvPr>
        </p:nvSpPr>
        <p:spPr>
          <a:xfrm>
            <a:off x="1061610" y="1059582"/>
            <a:ext cx="7020600" cy="1137300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Stat">
  <p:cSld name="Feature Sta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2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0" name="Google Shape;620;p62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1" name="Google Shape;621;p62"/>
          <p:cNvSpPr txBox="1"/>
          <p:nvPr>
            <p:ph idx="1" type="body"/>
          </p:nvPr>
        </p:nvSpPr>
        <p:spPr>
          <a:xfrm>
            <a:off x="381758" y="2367653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2" name="Google Shape;622;p62"/>
          <p:cNvSpPr txBox="1"/>
          <p:nvPr>
            <p:ph idx="2" type="body"/>
          </p:nvPr>
        </p:nvSpPr>
        <p:spPr>
          <a:xfrm>
            <a:off x="381757" y="951570"/>
            <a:ext cx="66747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Arial"/>
              <a:buNone/>
              <a:defRPr b="0" i="0" sz="10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23" name="Google Shape;62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">
  <p:cSld name="Feature 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034" y="689100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3"/>
          <p:cNvSpPr txBox="1"/>
          <p:nvPr>
            <p:ph idx="1" type="body"/>
          </p:nvPr>
        </p:nvSpPr>
        <p:spPr>
          <a:xfrm>
            <a:off x="796783" y="601349"/>
            <a:ext cx="47472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SemiBold"/>
              <a:buNone/>
              <a:defRPr b="1" i="0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7" name="Google Shape;627;p63"/>
          <p:cNvSpPr txBox="1"/>
          <p:nvPr>
            <p:ph idx="2" type="body"/>
          </p:nvPr>
        </p:nvSpPr>
        <p:spPr>
          <a:xfrm>
            <a:off x="796783" y="3399348"/>
            <a:ext cx="3294300" cy="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None/>
              <a:defRPr b="0" i="0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63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9" name="Google Shape;629;p6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0" name="Google Shape;630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>
            <p:ph idx="2" type="pic"/>
          </p:nvPr>
        </p:nvSpPr>
        <p:spPr>
          <a:xfrm>
            <a:off x="5166121" y="0"/>
            <a:ext cx="3977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2" name="Google Shape;42;p10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oppins SemiBold"/>
              <a:buNone/>
              <a:defRPr b="1" i="0" sz="15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"/>
              <a:buNone/>
              <a:defRPr sz="1100"/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 + Image 2">
  <p:cSld name="Feature Quote + Image 2">
    <p:bg>
      <p:bgPr>
        <a:solidFill>
          <a:schemeClr val="dk1"/>
        </a:soli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3" name="Google Shape;633;p6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4" name="Google Shape;6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36" y="439331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64"/>
          <p:cNvSpPr txBox="1"/>
          <p:nvPr>
            <p:ph idx="1" type="body"/>
          </p:nvPr>
        </p:nvSpPr>
        <p:spPr>
          <a:xfrm>
            <a:off x="796783" y="439331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b="1" i="0" sz="2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7" name="Google Shape;637;p64"/>
          <p:cNvSpPr txBox="1"/>
          <p:nvPr>
            <p:ph idx="2" type="body"/>
          </p:nvPr>
        </p:nvSpPr>
        <p:spPr>
          <a:xfrm>
            <a:off x="796783" y="4079746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b="0" i="0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8" name="Google Shape;638;p64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Text + Image">
  <p:cSld name="Key Text + Image">
    <p:bg>
      <p:bgPr>
        <a:solidFill>
          <a:schemeClr val="accent6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5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1" name="Google Shape;641;p65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2" name="Google Shape;64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5"/>
          <p:cNvSpPr txBox="1"/>
          <p:nvPr>
            <p:ph type="title"/>
          </p:nvPr>
        </p:nvSpPr>
        <p:spPr>
          <a:xfrm>
            <a:off x="359569" y="735547"/>
            <a:ext cx="3965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4" name="Google Shape;644;p65"/>
          <p:cNvSpPr txBox="1"/>
          <p:nvPr>
            <p:ph idx="1" type="body"/>
          </p:nvPr>
        </p:nvSpPr>
        <p:spPr>
          <a:xfrm>
            <a:off x="364098" y="310817"/>
            <a:ext cx="41001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65"/>
          <p:cNvSpPr/>
          <p:nvPr>
            <p:ph idx="2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1">
  <p:cSld name="Closing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6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8" name="Google Shape;648;p66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9" name="Google Shape;64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6"/>
          <p:cNvSpPr txBox="1"/>
          <p:nvPr>
            <p:ph type="ctrTitle"/>
          </p:nvPr>
        </p:nvSpPr>
        <p:spPr>
          <a:xfrm>
            <a:off x="366372" y="1688038"/>
            <a:ext cx="76080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2">
  <p:cSld name="Closing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7"/>
          <p:cNvSpPr txBox="1"/>
          <p:nvPr>
            <p:ph type="ctrTitle"/>
          </p:nvPr>
        </p:nvSpPr>
        <p:spPr>
          <a:xfrm>
            <a:off x="366372" y="1688038"/>
            <a:ext cx="7608000" cy="12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SemiBold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3" name="Google Shape;653;p67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4" name="Google Shape;654;p67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5" name="Google Shape;65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1">
  <p:cSld name="Logo Slide 1">
    <p:bg>
      <p:bgPr>
        <a:solidFill>
          <a:schemeClr val="lt1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3275" y="1934548"/>
            <a:ext cx="4337450" cy="12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 2">
  <p:cSld name="Logo Slide 2">
    <p:bg>
      <p:bgPr>
        <a:solidFill>
          <a:schemeClr val="dk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3271" y="1934548"/>
            <a:ext cx="4337456" cy="12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0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2" name="Google Shape;662;p70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3" name="Google Shape;663;p70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4" name="Google Shape;66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0"/>
          <p:cNvSpPr txBox="1"/>
          <p:nvPr>
            <p:ph idx="1" type="body"/>
          </p:nvPr>
        </p:nvSpPr>
        <p:spPr>
          <a:xfrm>
            <a:off x="364098" y="701689"/>
            <a:ext cx="54699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1"/>
          <p:cNvSpPr txBox="1"/>
          <p:nvPr>
            <p:ph idx="11" type="ftr"/>
          </p:nvPr>
        </p:nvSpPr>
        <p:spPr>
          <a:xfrm>
            <a:off x="606882" y="4768381"/>
            <a:ext cx="54345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8" name="Google Shape;668;p7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9" name="Google Shape;66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2" name="Google Shape;672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1pPr>
            <a:lvl2pPr indent="-3111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/>
            </a:lvl2pPr>
            <a:lvl3pPr indent="-3048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3pPr>
            <a:lvl4pPr indent="-2921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4pPr>
            <a:lvl5pPr indent="-2921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673" name="Google Shape;673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Quote + Image 1">
  <p:cSld name="Feature Quote + Image 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36" y="439331"/>
            <a:ext cx="310488" cy="21916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796783" y="439331"/>
            <a:ext cx="3294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b="1" i="0" sz="21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796783" y="4079746"/>
            <a:ext cx="3294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None/>
              <a:defRPr b="0" i="0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1"/>
          <p:cNvSpPr/>
          <p:nvPr>
            <p:ph idx="3" type="pic"/>
          </p:nvPr>
        </p:nvSpPr>
        <p:spPr>
          <a:xfrm>
            <a:off x="4583437" y="0"/>
            <a:ext cx="4560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 1">
  <p:cSld name="Title Slide (Dark) 1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ctrTitle"/>
          </p:nvPr>
        </p:nvSpPr>
        <p:spPr>
          <a:xfrm>
            <a:off x="366372" y="859745"/>
            <a:ext cx="4205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66372" y="314306"/>
            <a:ext cx="420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Poppins SemiBold"/>
              <a:buNone/>
              <a:defRPr b="1" i="0" sz="15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6372" y="4441216"/>
            <a:ext cx="1174538" cy="34509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366372" y="3917820"/>
            <a:ext cx="42057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Poppins"/>
              <a:buNone/>
              <a:defRPr sz="1100"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2"/>
          <p:cNvSpPr/>
          <p:nvPr>
            <p:ph idx="3" type="pic"/>
          </p:nvPr>
        </p:nvSpPr>
        <p:spPr>
          <a:xfrm>
            <a:off x="5004048" y="0"/>
            <a:ext cx="414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Text 1">
  <p:cSld name="Feature Text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2152843" y="2800046"/>
            <a:ext cx="4838400" cy="12363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569" y="4750259"/>
            <a:ext cx="140414" cy="1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>
            <p:ph type="title"/>
          </p:nvPr>
        </p:nvSpPr>
        <p:spPr>
          <a:xfrm>
            <a:off x="1971964" y="1434323"/>
            <a:ext cx="5199900" cy="1137300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oppins SemiBold"/>
              <a:buNone/>
              <a:defRPr sz="4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theme" Target="../theme/theme2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59569" y="303610"/>
            <a:ext cx="788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b="1" i="0" sz="24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69641" y="897564"/>
            <a:ext cx="84147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11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794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7940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7940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7940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1" type="ftr"/>
          </p:nvPr>
        </p:nvSpPr>
        <p:spPr>
          <a:xfrm>
            <a:off x="606882" y="4768289"/>
            <a:ext cx="39651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2" type="sldNum"/>
          </p:nvPr>
        </p:nvSpPr>
        <p:spPr>
          <a:xfrm>
            <a:off x="8537118" y="4768529"/>
            <a:ext cx="238800" cy="1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</p:sldLayoutIdLst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91">
          <p15:clr>
            <a:srgbClr val="1D1D1D"/>
          </p15:clr>
        </p15:guide>
        <p15:guide id="2" orient="horz" pos="3015">
          <p15:clr>
            <a:srgbClr val="1D1D1D"/>
          </p15:clr>
        </p15:guide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  <p15:guide id="5" pos="227">
          <p15:clr>
            <a:srgbClr val="F26B43"/>
          </p15:clr>
        </p15:guide>
        <p15:guide id="6" pos="5533">
          <p15:clr>
            <a:srgbClr val="F26B43"/>
          </p15:clr>
        </p15:guide>
        <p15:guide id="7" orient="horz" pos="565">
          <p15:clr>
            <a:srgbClr val="F26B43"/>
          </p15:clr>
        </p15:guide>
        <p15:guide id="8" orient="horz" pos="2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rectangle&#10;&#10;Description automatically generated" id="678" name="Google Shape;67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225" y="266700"/>
            <a:ext cx="5958576" cy="7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1"/>
          <p:cNvSpPr txBox="1"/>
          <p:nvPr/>
        </p:nvSpPr>
        <p:spPr>
          <a:xfrm>
            <a:off x="990600" y="422563"/>
            <a:ext cx="6928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Instructions &amp; tips for use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"/>
          <p:cNvSpPr txBox="1"/>
          <p:nvPr/>
        </p:nvSpPr>
        <p:spPr>
          <a:xfrm>
            <a:off x="333292" y="1213436"/>
            <a:ext cx="84774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</a:t>
            </a:r>
            <a:r>
              <a:rPr b="1" i="0" lang="en-GB" sz="1400" u="none" cap="none" strike="noStrike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Parents</a:t>
            </a:r>
            <a:r>
              <a:rPr b="1" lang="en-GB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’</a:t>
            </a:r>
            <a:r>
              <a:rPr b="1" i="0" lang="en-GB" sz="1400" u="none" cap="none" strike="noStrike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Information Evening </a:t>
            </a: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images and captions on the following slides are customisable. All text boxes are editable. </a:t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Logo&#10;&#10;Description automatically generated" id="681" name="Google Shape;6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6315" y="4590755"/>
            <a:ext cx="1032984" cy="30343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"/>
          <p:cNvSpPr txBox="1"/>
          <p:nvPr/>
        </p:nvSpPr>
        <p:spPr>
          <a:xfrm>
            <a:off x="716388" y="2316311"/>
            <a:ext cx="7711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 can replace the placeholder logo with your own school’s logo or crest to personalise the image for your school.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"/>
          <p:cNvSpPr txBox="1"/>
          <p:nvPr/>
        </p:nvSpPr>
        <p:spPr>
          <a:xfrm>
            <a:off x="716388" y="2995186"/>
            <a:ext cx="7711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Almost there! Simply copy the caption from slide 2, then download slide 3 as a JPEG image and you’re ready to post to your socials.</a:t>
            </a:r>
            <a:endParaRPr b="1" i="0" sz="1400" u="none" cap="none" strike="noStrike">
              <a:solidFill>
                <a:srgbClr val="00D9C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4" name="Google Shape;684;p1"/>
          <p:cNvSpPr txBox="1"/>
          <p:nvPr/>
        </p:nvSpPr>
        <p:spPr>
          <a:xfrm>
            <a:off x="716388" y="1852836"/>
            <a:ext cx="77112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 can edit the caption to suit you, or simply copy and paste!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rectangle&#10;&#10;Description automatically generated" id="689" name="Google Shape;6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225" y="266700"/>
            <a:ext cx="5958576" cy="7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"/>
          <p:cNvSpPr txBox="1"/>
          <p:nvPr/>
        </p:nvSpPr>
        <p:spPr>
          <a:xfrm>
            <a:off x="990600" y="422563"/>
            <a:ext cx="69282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Secondary caption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"/>
          <p:cNvSpPr txBox="1"/>
          <p:nvPr/>
        </p:nvSpPr>
        <p:spPr>
          <a:xfrm>
            <a:off x="333292" y="1137236"/>
            <a:ext cx="84774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Have you heard about the </a:t>
            </a:r>
            <a:r>
              <a:rPr b="1" i="0" lang="en-GB" sz="1200" u="none" cap="none" strike="noStrike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Parents</a:t>
            </a:r>
            <a:r>
              <a:rPr b="1" lang="en-GB" sz="1200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’</a:t>
            </a:r>
            <a:r>
              <a:rPr b="1" i="0" lang="en-GB" sz="1200" u="none" cap="none" strike="noStrike">
                <a:solidFill>
                  <a:srgbClr val="00DA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Information Evening </a:t>
            </a: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at 7pm, Tuesday 21st November? 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Join the online event to find out: 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Bedrock is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it's important for your child to use Bedrock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B4C"/>
              </a:buClr>
              <a:buSzPts val="1200"/>
              <a:buFont typeface="Poppins SemiBold"/>
              <a:buChar char="●"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you can support them in their learning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Register here: https://app.getcontrast.io/register/bedrock-learning-bedrock-parents-information-evening-secondary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#BedrockLearning </a:t>
            </a:r>
            <a:endParaRPr b="1" i="0" sz="12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Logo&#10;&#10;Description automatically generated" id="692" name="Google Shape;6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290" y="4582805"/>
            <a:ext cx="1032984" cy="30343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2"/>
          <p:cNvSpPr txBox="1"/>
          <p:nvPr/>
        </p:nvSpPr>
        <p:spPr>
          <a:xfrm>
            <a:off x="2380645" y="3855188"/>
            <a:ext cx="46494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@bedr0cklearning 			Bedrock Learning</a:t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Bedrock Learning 			@bedrocklearning</a:t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94" name="Google Shape;6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3950" y="4271773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03000" y="3873111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03000" y="4314186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4275" y="3938973"/>
            <a:ext cx="2667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2"/>
          <p:cNvSpPr txBox="1"/>
          <p:nvPr/>
        </p:nvSpPr>
        <p:spPr>
          <a:xfrm>
            <a:off x="2380645" y="3510700"/>
            <a:ext cx="4649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13B4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Don’t forget to tag us;</a:t>
            </a:r>
            <a:endParaRPr b="1" i="0" sz="1400" u="none" cap="none" strike="noStrike">
              <a:solidFill>
                <a:srgbClr val="013B4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3"/>
          <p:cNvPicPr preferRelativeResize="0"/>
          <p:nvPr/>
        </p:nvPicPr>
        <p:blipFill rotWithShape="1">
          <a:blip r:embed="rId3">
            <a:alphaModFix/>
          </a:blip>
          <a:srcRect b="10317" l="10734" r="10741" t="1031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"/>
          <p:cNvSpPr/>
          <p:nvPr/>
        </p:nvSpPr>
        <p:spPr>
          <a:xfrm>
            <a:off x="2857500" y="1745125"/>
            <a:ext cx="3439200" cy="1571700"/>
          </a:xfrm>
          <a:prstGeom prst="rect">
            <a:avLst/>
          </a:prstGeom>
          <a:solidFill>
            <a:srgbClr val="1007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"/>
          <p:cNvSpPr txBox="1"/>
          <p:nvPr/>
        </p:nvSpPr>
        <p:spPr>
          <a:xfrm>
            <a:off x="2540850" y="1428875"/>
            <a:ext cx="4031400" cy="19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GB" sz="3400" u="none" cap="none" strike="noStrike">
                <a:solidFill>
                  <a:schemeClr val="accent4"/>
                </a:solidFill>
                <a:latin typeface="Lexend Black"/>
                <a:ea typeface="Lexend Black"/>
                <a:cs typeface="Lexend Black"/>
                <a:sym typeface="Lexend Black"/>
              </a:rPr>
              <a:t>PARENTS</a:t>
            </a:r>
            <a:r>
              <a:rPr lang="en-GB" sz="3400">
                <a:solidFill>
                  <a:schemeClr val="accent4"/>
                </a:solidFill>
                <a:latin typeface="Lexend Black"/>
                <a:ea typeface="Lexend Black"/>
                <a:cs typeface="Lexend Black"/>
                <a:sym typeface="Lexend Black"/>
              </a:rPr>
              <a:t>’</a:t>
            </a:r>
            <a:r>
              <a:rPr b="0" i="0" lang="en-GB" sz="3400" u="none" cap="none" strike="noStrike">
                <a:solidFill>
                  <a:schemeClr val="accent4"/>
                </a:solidFill>
                <a:latin typeface="Lexend Black"/>
                <a:ea typeface="Lexend Black"/>
                <a:cs typeface="Lexend Black"/>
                <a:sym typeface="Lexend Black"/>
              </a:rPr>
              <a:t> EVENING</a:t>
            </a:r>
            <a:endParaRPr b="0" i="0" sz="3400" u="none" cap="none" strike="noStrike">
              <a:solidFill>
                <a:schemeClr val="accent4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GB" sz="27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to know Bedrock for secondary schools</a:t>
            </a:r>
            <a:endParaRPr b="0" i="0" sz="27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707" name="Google Shape;707;p3"/>
          <p:cNvCxnSpPr/>
          <p:nvPr/>
        </p:nvCxnSpPr>
        <p:spPr>
          <a:xfrm>
            <a:off x="3036150" y="3441550"/>
            <a:ext cx="30819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8" name="Google Shape;708;p3"/>
          <p:cNvSpPr txBox="1"/>
          <p:nvPr/>
        </p:nvSpPr>
        <p:spPr>
          <a:xfrm>
            <a:off x="2571750" y="3498400"/>
            <a:ext cx="4000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JOIN US</a:t>
            </a:r>
            <a:endParaRPr b="1" i="0" sz="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Tuesday 21 November</a:t>
            </a:r>
            <a:endParaRPr b="1" i="0" sz="1500" u="none" cap="none" strike="noStrik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7:00pm</a:t>
            </a:r>
            <a:endParaRPr b="1" i="0" sz="1500" u="none" cap="none" strike="noStrik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9" name="Google Shape;709;p3"/>
          <p:cNvSpPr/>
          <p:nvPr/>
        </p:nvSpPr>
        <p:spPr>
          <a:xfrm>
            <a:off x="6427175" y="408125"/>
            <a:ext cx="1654200" cy="16050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DAC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0" name="Google Shape;7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5861" y="592478"/>
            <a:ext cx="1281648" cy="115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4902" y="779449"/>
            <a:ext cx="1654200" cy="69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drock Template">
  <a:themeElements>
    <a:clrScheme name="Bedrock Colour Palette">
      <a:dk1>
        <a:srgbClr val="001645"/>
      </a:dk1>
      <a:lt1>
        <a:srgbClr val="FFFFFF"/>
      </a:lt1>
      <a:dk2>
        <a:srgbClr val="8D66DD"/>
      </a:dk2>
      <a:lt2>
        <a:srgbClr val="EFF1F8"/>
      </a:lt2>
      <a:accent1>
        <a:srgbClr val="1FA3FC"/>
      </a:accent1>
      <a:accent2>
        <a:srgbClr val="00D9C7"/>
      </a:accent2>
      <a:accent3>
        <a:srgbClr val="FFCA1F"/>
      </a:accent3>
      <a:accent4>
        <a:srgbClr val="FF7B57"/>
      </a:accent4>
      <a:accent5>
        <a:srgbClr val="FE7195"/>
      </a:accent5>
      <a:accent6>
        <a:srgbClr val="F0F0FF"/>
      </a:accent6>
      <a:hlink>
        <a:srgbClr val="8D66DD"/>
      </a:hlink>
      <a:folHlink>
        <a:srgbClr val="1FA3F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