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6858000" cx="12192000"/>
  <p:notesSz cx="20104100" cy="11309350"/>
  <p:embeddedFontLst>
    <p:embeddedFont>
      <p:font typeface="Poppins"/>
      <p:regular r:id="rId43"/>
      <p:bold r:id="rId44"/>
      <p:italic r:id="rId45"/>
      <p:boldItalic r:id="rId46"/>
    </p:embeddedFont>
    <p:embeddedFont>
      <p:font typeface="Poppins Light"/>
      <p:regular r:id="rId47"/>
      <p:bold r:id="rId48"/>
      <p:italic r:id="rId49"/>
      <p:boldItalic r:id="rId50"/>
    </p:embeddedFont>
    <p:embeddedFont>
      <p:font typeface="Poppins Medium"/>
      <p:regular r:id="rId51"/>
      <p:bold r:id="rId52"/>
      <p:italic r:id="rId53"/>
      <p:boldItalic r:id="rId54"/>
    </p:embeddedFont>
    <p:embeddedFont>
      <p:font typeface="Poppins SemiBold"/>
      <p:regular r:id="rId55"/>
      <p:bold r:id="rId56"/>
      <p:italic r:id="rId57"/>
      <p:boldItalic r:id="rId58"/>
    </p:embeddedFont>
    <p:embeddedFont>
      <p:font typeface="Poppins ExtraLight"/>
      <p:regular r:id="rId59"/>
      <p:bold r:id="rId60"/>
      <p:italic r:id="rId61"/>
      <p:boldItalic r:id="rId62"/>
    </p:embeddedFont>
    <p:embeddedFont>
      <p:font typeface="Century Gothic"/>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540038-4FC1-4500-87BC-F5B76B7F523A}">
  <a:tblStyle styleId="{1A540038-4FC1-4500-87BC-F5B76B7F523A}" styleName="Table_0">
    <a:wholeTbl>
      <a:tcTxStyle b="off" i="off">
        <a:font>
          <a:latin typeface="Poppins"/>
          <a:ea typeface="Poppins"/>
          <a:cs typeface="Poppins"/>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E905D6E-6ED2-429D-8100-624654441640}"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Poppins-bold.fntdata"/><Relationship Id="rId43" Type="http://schemas.openxmlformats.org/officeDocument/2006/relationships/font" Target="fonts/Poppins-regular.fntdata"/><Relationship Id="rId46" Type="http://schemas.openxmlformats.org/officeDocument/2006/relationships/font" Target="fonts/Poppins-boldItalic.fntdata"/><Relationship Id="rId45" Type="http://schemas.openxmlformats.org/officeDocument/2006/relationships/font" Target="fonts/Poppi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Light-bold.fntdata"/><Relationship Id="rId47" Type="http://schemas.openxmlformats.org/officeDocument/2006/relationships/font" Target="fonts/PoppinsLight-regular.fntdata"/><Relationship Id="rId49" Type="http://schemas.openxmlformats.org/officeDocument/2006/relationships/font" Target="fonts/PoppinsLight-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oppinsExtraLight-boldItalic.fntdata"/><Relationship Id="rId61" Type="http://schemas.openxmlformats.org/officeDocument/2006/relationships/font" Target="fonts/PoppinsExtraLight-italic.fntdata"/><Relationship Id="rId20" Type="http://schemas.openxmlformats.org/officeDocument/2006/relationships/slide" Target="slides/slide14.xml"/><Relationship Id="rId64" Type="http://schemas.openxmlformats.org/officeDocument/2006/relationships/font" Target="fonts/CenturyGothic-bold.fntdata"/><Relationship Id="rId63" Type="http://schemas.openxmlformats.org/officeDocument/2006/relationships/font" Target="fonts/CenturyGothic-regular.fntdata"/><Relationship Id="rId22" Type="http://schemas.openxmlformats.org/officeDocument/2006/relationships/slide" Target="slides/slide16.xml"/><Relationship Id="rId66" Type="http://schemas.openxmlformats.org/officeDocument/2006/relationships/font" Target="fonts/CenturyGothic-boldItalic.fntdata"/><Relationship Id="rId21" Type="http://schemas.openxmlformats.org/officeDocument/2006/relationships/slide" Target="slides/slide15.xml"/><Relationship Id="rId65" Type="http://schemas.openxmlformats.org/officeDocument/2006/relationships/font" Target="fonts/CenturyGothic-italic.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PoppinsExtraLight-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Medium-regular.fntdata"/><Relationship Id="rId50" Type="http://schemas.openxmlformats.org/officeDocument/2006/relationships/font" Target="fonts/PoppinsLight-boldItalic.fntdata"/><Relationship Id="rId53" Type="http://schemas.openxmlformats.org/officeDocument/2006/relationships/font" Target="fonts/PoppinsMedium-italic.fntdata"/><Relationship Id="rId52" Type="http://schemas.openxmlformats.org/officeDocument/2006/relationships/font" Target="fonts/PoppinsMedium-bold.fntdata"/><Relationship Id="rId11" Type="http://schemas.openxmlformats.org/officeDocument/2006/relationships/slide" Target="slides/slide5.xml"/><Relationship Id="rId55" Type="http://schemas.openxmlformats.org/officeDocument/2006/relationships/font" Target="fonts/PoppinsSemiBold-regular.fntdata"/><Relationship Id="rId10" Type="http://schemas.openxmlformats.org/officeDocument/2006/relationships/slide" Target="slides/slide4.xml"/><Relationship Id="rId54" Type="http://schemas.openxmlformats.org/officeDocument/2006/relationships/font" Target="fonts/PoppinsMedium-boldItalic.fntdata"/><Relationship Id="rId13" Type="http://schemas.openxmlformats.org/officeDocument/2006/relationships/slide" Target="slides/slide7.xml"/><Relationship Id="rId57" Type="http://schemas.openxmlformats.org/officeDocument/2006/relationships/font" Target="fonts/PoppinsSemiBold-italic.fntdata"/><Relationship Id="rId12" Type="http://schemas.openxmlformats.org/officeDocument/2006/relationships/slide" Target="slides/slide6.xml"/><Relationship Id="rId56" Type="http://schemas.openxmlformats.org/officeDocument/2006/relationships/font" Target="fonts/PoppinsSemiBold-bold.fntdata"/><Relationship Id="rId15" Type="http://schemas.openxmlformats.org/officeDocument/2006/relationships/slide" Target="slides/slide9.xml"/><Relationship Id="rId59" Type="http://schemas.openxmlformats.org/officeDocument/2006/relationships/font" Target="fonts/PoppinsExtraLight-regular.fntdata"/><Relationship Id="rId14" Type="http://schemas.openxmlformats.org/officeDocument/2006/relationships/slide" Target="slides/slide8.xml"/><Relationship Id="rId58" Type="http://schemas.openxmlformats.org/officeDocument/2006/relationships/font" Target="fonts/PoppinsSemiBold-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8712200" cy="56673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1387138" y="0"/>
            <a:ext cx="8712200" cy="56673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728" u="none" cap="none" strike="noStrike">
                <a:solidFill>
                  <a:schemeClr val="dk1"/>
                </a:solidFill>
                <a:latin typeface="Century Gothic"/>
                <a:ea typeface="Century Gothic"/>
                <a:cs typeface="Century Gothic"/>
                <a:sym typeface="Century Gothic"/>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0742613"/>
            <a:ext cx="8712200" cy="56673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1387138" y="10742613"/>
            <a:ext cx="8712200" cy="56673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p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1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p1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11: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1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1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p12: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1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p1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2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p2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1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7" name="Google Shape;777;p1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9af8d2b608_0_135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3" name="Google Shape;783;g29af8d2b608_0_135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9af8d2b608_0_135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g29af8d2b608_0_135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9af8d2b608_0_203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g29af8d2b608_0_203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9af8d2b608_0_204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6" name="Google Shape;816;g29af8d2b608_0_204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9af8d2b608_0_204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4" name="Google Shape;824;g29af8d2b608_0_204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9af8d2b608_0_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g29af8d2b608_0_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2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1" name="Google Shape;831;p2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2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0" name="Google Shape;840;p2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9" name="Google Shape;849;p2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23: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2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p2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0" name="Google Shape;860;p24: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25: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2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p25: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26: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2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0" name="Google Shape;880;p26: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27: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27: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p27: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28: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28: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p28: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29: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29: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5" name="Google Shape;905;p29: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3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5" name="Google Shape;915;p3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9af8d2b608_0_1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3" name="Google Shape;693;g29af8d2b608_0_16: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31: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p31: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3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0" name="Google Shape;930;p3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33: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7" name="Google Shape;937;p33: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3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3" name="Google Shape;943;p3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3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p35: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36: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8" name="Google Shape;958;p36: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37:notes"/>
          <p:cNvSpPr txBox="1"/>
          <p:nvPr>
            <p:ph idx="1" type="body"/>
          </p:nvPr>
        </p:nvSpPr>
        <p:spPr>
          <a:xfrm>
            <a:off x="2009775" y="5441950"/>
            <a:ext cx="16084550" cy="445452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4" name="Google Shape;964;p37:notes"/>
          <p:cNvSpPr/>
          <p:nvPr>
            <p:ph idx="2" type="sldImg"/>
          </p:nvPr>
        </p:nvSpPr>
        <p:spPr>
          <a:xfrm>
            <a:off x="6659563" y="1414463"/>
            <a:ext cx="6784975" cy="38163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4: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1" name="Google Shape;701;p4: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8" name="Google Shape;708;p5: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6: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p6: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9af8d2b608_0_682: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1" name="Google Shape;721;g29af8d2b608_0_682: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9: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8" name="Google Shape;728;p9: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10:notes"/>
          <p:cNvSpPr/>
          <p:nvPr>
            <p:ph idx="2" type="sldImg"/>
          </p:nvPr>
        </p:nvSpPr>
        <p:spPr>
          <a:xfrm>
            <a:off x="6659563" y="1414463"/>
            <a:ext cx="6785100" cy="381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10:notes"/>
          <p:cNvSpPr txBox="1"/>
          <p:nvPr>
            <p:ph idx="1" type="body"/>
          </p:nvPr>
        </p:nvSpPr>
        <p:spPr>
          <a:xfrm>
            <a:off x="2009775" y="5441950"/>
            <a:ext cx="16084500" cy="445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10:notes"/>
          <p:cNvSpPr txBox="1"/>
          <p:nvPr>
            <p:ph idx="12" type="sldNum"/>
          </p:nvPr>
        </p:nvSpPr>
        <p:spPr>
          <a:xfrm>
            <a:off x="11387138" y="10742613"/>
            <a:ext cx="8712300" cy="566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2.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Title Slide 2">
  <p:cSld name="Graphic Title Slide 2">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rgbClr val="D0ECFE"/>
              </a:buClr>
              <a:buSzPts val="1500"/>
              <a:buFont typeface="Poppins SemiBold"/>
              <a:buNone/>
              <a:defRPr b="1" i="0" sz="2000">
                <a:solidFill>
                  <a:srgbClr val="D0ECFE"/>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16" name="Google Shape;16;p2"/>
          <p:cNvPicPr preferRelativeResize="0"/>
          <p:nvPr/>
        </p:nvPicPr>
        <p:blipFill rotWithShape="1">
          <a:blip r:embed="rId3">
            <a:alphaModFix/>
          </a:blip>
          <a:srcRect b="0" l="0" r="0" t="0"/>
          <a:stretch/>
        </p:blipFill>
        <p:spPr>
          <a:xfrm>
            <a:off x="488496" y="5921622"/>
            <a:ext cx="1566049" cy="460127"/>
          </a:xfrm>
          <a:prstGeom prst="rect">
            <a:avLst/>
          </a:prstGeom>
          <a:noFill/>
          <a:ln>
            <a:noFill/>
          </a:ln>
        </p:spPr>
      </p:pic>
      <p:sp>
        <p:nvSpPr>
          <p:cNvPr id="17" name="Google Shape;17;p2"/>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rgbClr val="D0ECFE"/>
              </a:buClr>
              <a:buSzPts val="1050"/>
              <a:buFont typeface="Poppins"/>
              <a:buNone/>
              <a:defRPr sz="1400">
                <a:solidFill>
                  <a:srgbClr val="D0ECFE"/>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 name="Google Shape;18;p2"/>
          <p:cNvSpPr txBox="1"/>
          <p:nvPr>
            <p:ph type="ctrTitle"/>
          </p:nvPr>
        </p:nvSpPr>
        <p:spPr>
          <a:xfrm>
            <a:off x="488495" y="2163985"/>
            <a:ext cx="11224079"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3">
  <p:cSld name="Title Slide (Dark) 3">
    <p:bg>
      <p:bgPr>
        <a:solidFill>
          <a:schemeClr val="dk1"/>
        </a:solidFill>
      </p:bgPr>
    </p:bg>
    <p:spTree>
      <p:nvGrpSpPr>
        <p:cNvPr id="64" name="Shape 64"/>
        <p:cNvGrpSpPr/>
        <p:nvPr/>
      </p:nvGrpSpPr>
      <p:grpSpPr>
        <a:xfrm>
          <a:off x="0" y="0"/>
          <a:ext cx="0" cy="0"/>
          <a:chOff x="0" y="0"/>
          <a:chExt cx="0" cy="0"/>
        </a:xfrm>
      </p:grpSpPr>
      <p:sp>
        <p:nvSpPr>
          <p:cNvPr id="65" name="Google Shape;65;p11"/>
          <p:cNvSpPr txBox="1"/>
          <p:nvPr>
            <p:ph type="ctrTitle"/>
          </p:nvPr>
        </p:nvSpPr>
        <p:spPr>
          <a:xfrm>
            <a:off x="488496" y="1146327"/>
            <a:ext cx="524746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67" name="Google Shape;67;p11"/>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68" name="Google Shape;68;p11"/>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9" name="Google Shape;69;p11"/>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bg>
      <p:bgPr>
        <a:solidFill>
          <a:schemeClr val="dk1"/>
        </a:solidFill>
      </p:bgPr>
    </p:bg>
    <p:spTree>
      <p:nvGrpSpPr>
        <p:cNvPr id="70" name="Shape 70"/>
        <p:cNvGrpSpPr/>
        <p:nvPr/>
      </p:nvGrpSpPr>
      <p:grpSpPr>
        <a:xfrm>
          <a:off x="0" y="0"/>
          <a:ext cx="0" cy="0"/>
          <a:chOff x="0" y="0"/>
          <a:chExt cx="0" cy="0"/>
        </a:xfrm>
      </p:grpSpPr>
      <p:sp>
        <p:nvSpPr>
          <p:cNvPr id="71" name="Google Shape;71;p12"/>
          <p:cNvSpPr txBox="1"/>
          <p:nvPr>
            <p:ph idx="1" type="body"/>
          </p:nvPr>
        </p:nvSpPr>
        <p:spPr>
          <a:xfrm>
            <a:off x="490265" y="422806"/>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6000"/>
              <a:buFont typeface="Poppins ExtraLight"/>
              <a:buNone/>
              <a:defRPr b="0" i="0" sz="8000">
                <a:solidFill>
                  <a:schemeClr val="accent2"/>
                </a:solidFill>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72" name="Google Shape;72;p12"/>
          <p:cNvSpPr txBox="1"/>
          <p:nvPr>
            <p:ph type="ctrTitle"/>
          </p:nvPr>
        </p:nvSpPr>
        <p:spPr>
          <a:xfrm>
            <a:off x="490265" y="3044664"/>
            <a:ext cx="10144008" cy="768672"/>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75" name="Google Shape;75;p1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76" name="Google Shape;76;p12"/>
          <p:cNvSpPr txBox="1"/>
          <p:nvPr>
            <p:ph idx="2" type="body"/>
          </p:nvPr>
        </p:nvSpPr>
        <p:spPr>
          <a:xfrm>
            <a:off x="490265" y="3933056"/>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lt1"/>
              </a:buClr>
              <a:buSzPts val="1350"/>
              <a:buFont typeface="Poppins"/>
              <a:buNone/>
              <a:defRPr b="0" i="0" sz="1800">
                <a:solidFill>
                  <a:schemeClr val="lt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p:cSld name="Divider + Image">
    <p:bg>
      <p:bgPr>
        <a:solidFill>
          <a:schemeClr val="lt1"/>
        </a:solidFill>
      </p:bgPr>
    </p:bg>
    <p:spTree>
      <p:nvGrpSpPr>
        <p:cNvPr id="77" name="Shape 77"/>
        <p:cNvGrpSpPr/>
        <p:nvPr/>
      </p:nvGrpSpPr>
      <p:grpSpPr>
        <a:xfrm>
          <a:off x="0" y="0"/>
          <a:ext cx="0" cy="0"/>
          <a:chOff x="0" y="0"/>
          <a:chExt cx="0" cy="0"/>
        </a:xfrm>
      </p:grpSpPr>
      <p:sp>
        <p:nvSpPr>
          <p:cNvPr id="78" name="Google Shape;78;p13"/>
          <p:cNvSpPr txBox="1"/>
          <p:nvPr>
            <p:ph type="ctrTitle"/>
          </p:nvPr>
        </p:nvSpPr>
        <p:spPr>
          <a:xfrm>
            <a:off x="6096000" y="4014977"/>
            <a:ext cx="5590722" cy="1235723"/>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dk2"/>
              </a:buClr>
              <a:buSzPts val="4400"/>
              <a:buFont typeface="Poppins Semi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 type="body"/>
          </p:nvPr>
        </p:nvSpPr>
        <p:spPr>
          <a:xfrm>
            <a:off x="6121853" y="5445224"/>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dk1"/>
              </a:buClr>
              <a:buSzPts val="1350"/>
              <a:buFont typeface="Poppins"/>
              <a:buNone/>
              <a:defRPr b="0" i="0" sz="18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0" name="Google Shape;80;p13"/>
          <p:cNvSpPr txBox="1"/>
          <p:nvPr>
            <p:ph idx="2" type="body"/>
          </p:nvPr>
        </p:nvSpPr>
        <p:spPr>
          <a:xfrm>
            <a:off x="6096000" y="409509"/>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6000"/>
              <a:buFont typeface="Poppins ExtraLight"/>
              <a:buNone/>
              <a:defRPr b="0" i="0" sz="8000">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1" name="Google Shape;81;p13"/>
          <p:cNvSpPr/>
          <p:nvPr>
            <p:ph idx="3" type="pic"/>
          </p:nvPr>
        </p:nvSpPr>
        <p:spPr>
          <a:xfrm>
            <a:off x="0" y="0"/>
            <a:ext cx="5519936" cy="6858000"/>
          </a:xfrm>
          <a:prstGeom prst="rect">
            <a:avLst/>
          </a:prstGeom>
          <a:solidFill>
            <a:schemeClr val="lt2"/>
          </a:solidFill>
          <a:ln>
            <a:noFill/>
          </a:ln>
        </p:spPr>
      </p:sp>
      <p:sp>
        <p:nvSpPr>
          <p:cNvPr id="82" name="Google Shape;82;p1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83" name="Google Shape;83;p13"/>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Image (Dark)">
  <p:cSld name="Divider + Image (Dark)">
    <p:bg>
      <p:bgPr>
        <a:solidFill>
          <a:schemeClr val="dk1"/>
        </a:solidFill>
      </p:bgPr>
    </p:bg>
    <p:spTree>
      <p:nvGrpSpPr>
        <p:cNvPr id="84" name="Shape 84"/>
        <p:cNvGrpSpPr/>
        <p:nvPr/>
      </p:nvGrpSpPr>
      <p:grpSpPr>
        <a:xfrm>
          <a:off x="0" y="0"/>
          <a:ext cx="0" cy="0"/>
          <a:chOff x="0" y="0"/>
          <a:chExt cx="0" cy="0"/>
        </a:xfrm>
      </p:grpSpPr>
      <p:sp>
        <p:nvSpPr>
          <p:cNvPr id="85" name="Google Shape;85;p14"/>
          <p:cNvSpPr txBox="1"/>
          <p:nvPr>
            <p:ph type="ctrTitle"/>
          </p:nvPr>
        </p:nvSpPr>
        <p:spPr>
          <a:xfrm>
            <a:off x="6096000" y="4014977"/>
            <a:ext cx="5590722" cy="1235723"/>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4400"/>
              <a:buFont typeface="Poppins SemiBold"/>
              <a:buNone/>
              <a:defRPr sz="4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4"/>
          <p:cNvSpPr txBox="1"/>
          <p:nvPr>
            <p:ph idx="1" type="body"/>
          </p:nvPr>
        </p:nvSpPr>
        <p:spPr>
          <a:xfrm>
            <a:off x="6121853" y="5445224"/>
            <a:ext cx="5590722" cy="31854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lt1"/>
              </a:buClr>
              <a:buSzPts val="1350"/>
              <a:buFont typeface="Poppins"/>
              <a:buNone/>
              <a:defRPr b="0" i="0" sz="1800">
                <a:solidFill>
                  <a:schemeClr val="lt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7" name="Google Shape;87;p14"/>
          <p:cNvSpPr txBox="1"/>
          <p:nvPr>
            <p:ph idx="2" type="body"/>
          </p:nvPr>
        </p:nvSpPr>
        <p:spPr>
          <a:xfrm>
            <a:off x="6096000" y="404813"/>
            <a:ext cx="2160240" cy="1224136"/>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6000"/>
              <a:buFont typeface="Poppins ExtraLight"/>
              <a:buNone/>
              <a:defRPr b="0" i="0" sz="8000">
                <a:solidFill>
                  <a:schemeClr val="accent2"/>
                </a:solidFill>
                <a:latin typeface="Poppins ExtraLight"/>
                <a:ea typeface="Poppins ExtraLight"/>
                <a:cs typeface="Poppins ExtraLight"/>
                <a:sym typeface="Poppins Extra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88" name="Google Shape;88;p14"/>
          <p:cNvSpPr/>
          <p:nvPr>
            <p:ph idx="3" type="pic"/>
          </p:nvPr>
        </p:nvSpPr>
        <p:spPr>
          <a:xfrm>
            <a:off x="0" y="0"/>
            <a:ext cx="5519936" cy="6858000"/>
          </a:xfrm>
          <a:prstGeom prst="rect">
            <a:avLst/>
          </a:prstGeom>
          <a:solidFill>
            <a:schemeClr val="lt2"/>
          </a:solidFill>
          <a:ln>
            <a:noFill/>
          </a:ln>
        </p:spPr>
      </p:sp>
      <p:sp>
        <p:nvSpPr>
          <p:cNvPr id="89" name="Google Shape;89;p1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90" name="Google Shape;90;p14"/>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 Image">
  <p:cSld name="Contents + Image">
    <p:spTree>
      <p:nvGrpSpPr>
        <p:cNvPr id="91" name="Shape 91"/>
        <p:cNvGrpSpPr/>
        <p:nvPr/>
      </p:nvGrpSpPr>
      <p:grpSpPr>
        <a:xfrm>
          <a:off x="0" y="0"/>
          <a:ext cx="0" cy="0"/>
          <a:chOff x="0" y="0"/>
          <a:chExt cx="0" cy="0"/>
        </a:xfrm>
      </p:grpSpPr>
      <p:sp>
        <p:nvSpPr>
          <p:cNvPr id="92" name="Google Shape;92;p15"/>
          <p:cNvSpPr txBox="1"/>
          <p:nvPr>
            <p:ph type="title"/>
          </p:nvPr>
        </p:nvSpPr>
        <p:spPr>
          <a:xfrm>
            <a:off x="485464" y="409576"/>
            <a:ext cx="561002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95" name="Google Shape;95;p1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96" name="Google Shape;96;p15"/>
          <p:cNvSpPr txBox="1"/>
          <p:nvPr>
            <p:ph idx="1" type="body"/>
          </p:nvPr>
        </p:nvSpPr>
        <p:spPr>
          <a:xfrm>
            <a:off x="485464" y="980728"/>
            <a:ext cx="5610029"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7" name="Google Shape;97;p15"/>
          <p:cNvSpPr txBox="1"/>
          <p:nvPr>
            <p:ph idx="2" type="body"/>
          </p:nvPr>
        </p:nvSpPr>
        <p:spPr>
          <a:xfrm>
            <a:off x="491009" y="1628800"/>
            <a:ext cx="4906174" cy="4032448"/>
          </a:xfrm>
          <a:prstGeom prst="rect">
            <a:avLst/>
          </a:prstGeom>
          <a:noFill/>
          <a:ln>
            <a:noFill/>
          </a:ln>
        </p:spPr>
        <p:txBody>
          <a:bodyPr anchorCtr="0" anchor="t" bIns="0" lIns="0" spcFirstLastPara="1" rIns="0" wrap="square" tIns="0">
            <a:normAutofit/>
          </a:bodyPr>
          <a:lstStyle>
            <a:lvl1pPr indent="-336423" lvl="0" marL="457200" marR="0" algn="l">
              <a:lnSpc>
                <a:spcPct val="120000"/>
              </a:lnSpc>
              <a:spcBef>
                <a:spcPts val="1200"/>
              </a:spcBef>
              <a:spcAft>
                <a:spcPts val="0"/>
              </a:spcAft>
              <a:buClr>
                <a:schemeClr val="dk1"/>
              </a:buClr>
              <a:buSzPts val="1698"/>
              <a:buFont typeface="Poppins"/>
              <a:buAutoNum type="arabicPeriod"/>
              <a:defRPr b="0" i="0" sz="1698">
                <a:latin typeface="Poppins Medium"/>
                <a:ea typeface="Poppins Medium"/>
                <a:cs typeface="Poppins Medium"/>
                <a:sym typeface="Poppins Medium"/>
              </a:defRPr>
            </a:lvl1pPr>
            <a:lvl2pPr indent="-340360" lvl="1" marL="914400" algn="l">
              <a:lnSpc>
                <a:spcPct val="120000"/>
              </a:lnSpc>
              <a:spcBef>
                <a:spcPts val="1200"/>
              </a:spcBef>
              <a:spcAft>
                <a:spcPts val="0"/>
              </a:spcAft>
              <a:buClr>
                <a:schemeClr val="dk1"/>
              </a:buClr>
              <a:buSzPts val="1760"/>
              <a:buChar char="•"/>
              <a:defRPr b="0" i="0" sz="1600">
                <a:latin typeface="Poppins Light"/>
                <a:ea typeface="Poppins Light"/>
                <a:cs typeface="Poppins Light"/>
                <a:sym typeface="Poppins Light"/>
              </a:defRPr>
            </a:lvl2pPr>
            <a:lvl3pPr indent="-326389" lvl="2" marL="1371600" algn="l">
              <a:lnSpc>
                <a:spcPct val="120000"/>
              </a:lnSpc>
              <a:spcBef>
                <a:spcPts val="600"/>
              </a:spcBef>
              <a:spcAft>
                <a:spcPts val="0"/>
              </a:spcAft>
              <a:buClr>
                <a:schemeClr val="dk1"/>
              </a:buClr>
              <a:buSzPts val="1540"/>
              <a:buChar char="•"/>
              <a:defRPr/>
            </a:lvl3pPr>
            <a:lvl4pPr indent="-312419" lvl="3" marL="1828800" algn="l">
              <a:lnSpc>
                <a:spcPct val="120000"/>
              </a:lnSpc>
              <a:spcBef>
                <a:spcPts val="728"/>
              </a:spcBef>
              <a:spcAft>
                <a:spcPts val="0"/>
              </a:spcAft>
              <a:buClr>
                <a:schemeClr val="dk1"/>
              </a:buClr>
              <a:buSzPts val="1320"/>
              <a:buChar char="•"/>
              <a:defRPr/>
            </a:lvl4pPr>
            <a:lvl5pPr indent="-312420" lvl="4" marL="2286000" algn="l">
              <a:lnSpc>
                <a:spcPct val="120000"/>
              </a:lnSpc>
              <a:spcBef>
                <a:spcPts val="728"/>
              </a:spcBef>
              <a:spcAft>
                <a:spcPts val="0"/>
              </a:spcAft>
              <a:buClr>
                <a:schemeClr val="dk1"/>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8" name="Google Shape;98;p15"/>
          <p:cNvSpPr txBox="1"/>
          <p:nvPr>
            <p:ph idx="3" type="body"/>
          </p:nvPr>
        </p:nvSpPr>
        <p:spPr>
          <a:xfrm>
            <a:off x="5397183" y="1628799"/>
            <a:ext cx="698310" cy="4032448"/>
          </a:xfrm>
          <a:prstGeom prst="rect">
            <a:avLst/>
          </a:prstGeom>
          <a:noFill/>
          <a:ln>
            <a:noFill/>
          </a:ln>
        </p:spPr>
        <p:txBody>
          <a:bodyPr anchorCtr="0" anchor="t" bIns="0" lIns="0" spcFirstLastPara="1" rIns="0" wrap="square" tIns="0">
            <a:normAutofit/>
          </a:bodyPr>
          <a:lstStyle>
            <a:lvl1pPr indent="-228600" lvl="0" marL="457200" marR="0" algn="r">
              <a:lnSpc>
                <a:spcPct val="120000"/>
              </a:lnSpc>
              <a:spcBef>
                <a:spcPts val="1200"/>
              </a:spcBef>
              <a:spcAft>
                <a:spcPts val="0"/>
              </a:spcAft>
              <a:buClr>
                <a:schemeClr val="lt2"/>
              </a:buClr>
              <a:buSzPts val="1698"/>
              <a:buFont typeface="Poppins Medium"/>
              <a:buNone/>
              <a:defRPr b="0" i="0" sz="1698">
                <a:solidFill>
                  <a:schemeClr val="dk2"/>
                </a:solidFill>
                <a:latin typeface="Poppins Medium"/>
                <a:ea typeface="Poppins Medium"/>
                <a:cs typeface="Poppins Medium"/>
                <a:sym typeface="Poppins Medium"/>
              </a:defRPr>
            </a:lvl1pPr>
            <a:lvl2pPr indent="-340360" lvl="1" marL="914400" algn="l">
              <a:lnSpc>
                <a:spcPct val="120000"/>
              </a:lnSpc>
              <a:spcBef>
                <a:spcPts val="1200"/>
              </a:spcBef>
              <a:spcAft>
                <a:spcPts val="0"/>
              </a:spcAft>
              <a:buClr>
                <a:schemeClr val="lt2"/>
              </a:buClr>
              <a:buSzPts val="1760"/>
              <a:buChar char="•"/>
              <a:defRPr/>
            </a:lvl2pPr>
            <a:lvl3pPr indent="-326389" lvl="2" marL="1371600" algn="l">
              <a:lnSpc>
                <a:spcPct val="120000"/>
              </a:lnSpc>
              <a:spcBef>
                <a:spcPts val="728"/>
              </a:spcBef>
              <a:spcAft>
                <a:spcPts val="0"/>
              </a:spcAft>
              <a:buClr>
                <a:schemeClr val="lt2"/>
              </a:buClr>
              <a:buSzPts val="1540"/>
              <a:buChar char="•"/>
              <a:defRPr/>
            </a:lvl3pPr>
            <a:lvl4pPr indent="-312419" lvl="3" marL="1828800" algn="l">
              <a:lnSpc>
                <a:spcPct val="120000"/>
              </a:lnSpc>
              <a:spcBef>
                <a:spcPts val="728"/>
              </a:spcBef>
              <a:spcAft>
                <a:spcPts val="0"/>
              </a:spcAft>
              <a:buClr>
                <a:schemeClr val="lt2"/>
              </a:buClr>
              <a:buSzPts val="1320"/>
              <a:buChar char="•"/>
              <a:defRPr/>
            </a:lvl4pPr>
            <a:lvl5pPr indent="-312420" lvl="4" marL="2286000" algn="l">
              <a:lnSpc>
                <a:spcPct val="120000"/>
              </a:lnSpc>
              <a:spcBef>
                <a:spcPts val="728"/>
              </a:spcBef>
              <a:spcAft>
                <a:spcPts val="0"/>
              </a:spcAft>
              <a:buClr>
                <a:schemeClr val="lt2"/>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99" name="Google Shape;99;p15"/>
          <p:cNvSpPr/>
          <p:nvPr>
            <p:ph idx="4" type="pic"/>
          </p:nvPr>
        </p:nvSpPr>
        <p:spPr>
          <a:xfrm>
            <a:off x="6533079" y="1"/>
            <a:ext cx="5658921" cy="6857999"/>
          </a:xfrm>
          <a:prstGeom prst="roundRect">
            <a:avLst>
              <a:gd fmla="val 0" name="adj"/>
            </a:avLst>
          </a:prstGeom>
          <a:solidFill>
            <a:schemeClr val="lt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ntents ">
  <p:cSld name="Section Contents ">
    <p:spTree>
      <p:nvGrpSpPr>
        <p:cNvPr id="100" name="Shape 100"/>
        <p:cNvGrpSpPr/>
        <p:nvPr/>
      </p:nvGrpSpPr>
      <p:grpSpPr>
        <a:xfrm>
          <a:off x="0" y="0"/>
          <a:ext cx="0" cy="0"/>
          <a:chOff x="0" y="0"/>
          <a:chExt cx="0" cy="0"/>
        </a:xfrm>
      </p:grpSpPr>
      <p:sp>
        <p:nvSpPr>
          <p:cNvPr id="101" name="Google Shape;101;p16"/>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6"/>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04" name="Google Shape;104;p1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05" name="Google Shape;105;p16"/>
          <p:cNvSpPr txBox="1"/>
          <p:nvPr>
            <p:ph idx="1" type="body"/>
          </p:nvPr>
        </p:nvSpPr>
        <p:spPr>
          <a:xfrm>
            <a:off x="479425" y="1556792"/>
            <a:ext cx="11233150" cy="3888209"/>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6"/>
              </a:spcBef>
              <a:spcAft>
                <a:spcPts val="0"/>
              </a:spcAft>
              <a:buClr>
                <a:schemeClr val="dk1"/>
              </a:buClr>
              <a:buSzPts val="1350"/>
              <a:buFont typeface="Arial"/>
              <a:buNone/>
              <a:defRPr b="0" i="0" sz="1800">
                <a:solidFill>
                  <a:schemeClr val="dk1"/>
                </a:solidFill>
                <a:latin typeface="Poppins"/>
                <a:ea typeface="Poppins"/>
                <a:cs typeface="Poppins"/>
                <a:sym typeface="Poppins"/>
              </a:defRPr>
            </a:lvl1pPr>
            <a:lvl2pPr indent="-228600" lvl="1" marL="914400" algn="l">
              <a:lnSpc>
                <a:spcPct val="120000"/>
              </a:lnSpc>
              <a:spcBef>
                <a:spcPts val="303"/>
              </a:spcBef>
              <a:spcAft>
                <a:spcPts val="0"/>
              </a:spcAft>
              <a:buSzPts val="1980"/>
              <a:buFont typeface="Arial"/>
              <a:buNone/>
              <a:defRPr b="1" i="0" sz="1800">
                <a:latin typeface="Poppins SemiBold"/>
                <a:ea typeface="Poppins SemiBold"/>
                <a:cs typeface="Poppins SemiBold"/>
                <a:sym typeface="Poppins SemiBold"/>
              </a:defRPr>
            </a:lvl2pPr>
            <a:lvl3pPr indent="-354330" lvl="2" marL="1371600" algn="l">
              <a:lnSpc>
                <a:spcPct val="120000"/>
              </a:lnSpc>
              <a:spcBef>
                <a:spcPts val="1455"/>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06" name="Google Shape;106;p16"/>
          <p:cNvSpPr txBox="1"/>
          <p:nvPr>
            <p:ph idx="2"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Image">
  <p:cSld name="Agenda + Image">
    <p:spTree>
      <p:nvGrpSpPr>
        <p:cNvPr id="107" name="Shape 107"/>
        <p:cNvGrpSpPr/>
        <p:nvPr/>
      </p:nvGrpSpPr>
      <p:grpSpPr>
        <a:xfrm>
          <a:off x="0" y="0"/>
          <a:ext cx="0" cy="0"/>
          <a:chOff x="0" y="0"/>
          <a:chExt cx="0" cy="0"/>
        </a:xfrm>
      </p:grpSpPr>
      <p:sp>
        <p:nvSpPr>
          <p:cNvPr id="108" name="Google Shape;108;p17"/>
          <p:cNvSpPr txBox="1"/>
          <p:nvPr>
            <p:ph type="title"/>
          </p:nvPr>
        </p:nvSpPr>
        <p:spPr>
          <a:xfrm>
            <a:off x="485464" y="409576"/>
            <a:ext cx="729242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7"/>
          <p:cNvSpPr txBox="1"/>
          <p:nvPr>
            <p:ph idx="1"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10" name="Google Shape;110;p17"/>
          <p:cNvSpPr/>
          <p:nvPr>
            <p:ph idx="2" type="pic"/>
          </p:nvPr>
        </p:nvSpPr>
        <p:spPr>
          <a:xfrm>
            <a:off x="8235951" y="410688"/>
            <a:ext cx="3470586" cy="5610700"/>
          </a:xfrm>
          <a:prstGeom prst="roundRect">
            <a:avLst>
              <a:gd fmla="val 2764" name="adj"/>
            </a:avLst>
          </a:prstGeom>
          <a:solidFill>
            <a:schemeClr val="lt2"/>
          </a:solidFill>
          <a:ln>
            <a:noFill/>
          </a:ln>
        </p:spPr>
      </p:sp>
      <p:sp>
        <p:nvSpPr>
          <p:cNvPr id="111" name="Google Shape;111;p17"/>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1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13" name="Google Shape;113;p1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14" name="Google Shape;114;p17"/>
          <p:cNvSpPr txBox="1"/>
          <p:nvPr>
            <p:ph idx="3" type="body"/>
          </p:nvPr>
        </p:nvSpPr>
        <p:spPr>
          <a:xfrm>
            <a:off x="479424" y="1556792"/>
            <a:ext cx="7299325" cy="4464596"/>
          </a:xfrm>
          <a:prstGeom prst="rect">
            <a:avLst/>
          </a:prstGeom>
          <a:noFill/>
          <a:ln>
            <a:noFill/>
          </a:ln>
        </p:spPr>
        <p:txBody>
          <a:bodyPr anchorCtr="0" anchor="t" bIns="0" lIns="0" spcFirstLastPara="1" rIns="0" wrap="square" tIns="0">
            <a:normAutofit/>
          </a:bodyPr>
          <a:lstStyle>
            <a:lvl1pPr indent="-355600" lvl="0" marL="457200" algn="l">
              <a:lnSpc>
                <a:spcPct val="120000"/>
              </a:lnSpc>
              <a:spcBef>
                <a:spcPts val="1200"/>
              </a:spcBef>
              <a:spcAft>
                <a:spcPts val="0"/>
              </a:spcAft>
              <a:buClr>
                <a:schemeClr val="dk2"/>
              </a:buClr>
              <a:buSzPts val="2000"/>
              <a:buFont typeface="Poppins"/>
              <a:buAutoNum type="arabicPeriod"/>
              <a:defRPr b="0" i="0" sz="2000">
                <a:latin typeface="Poppins Medium"/>
                <a:ea typeface="Poppins Medium"/>
                <a:cs typeface="Poppins Medium"/>
                <a:sym typeface="Poppins Medium"/>
              </a:defRPr>
            </a:lvl1pPr>
            <a:lvl2pPr indent="-354330" lvl="1" marL="914400" algn="l">
              <a:lnSpc>
                <a:spcPct val="120000"/>
              </a:lnSpc>
              <a:spcBef>
                <a:spcPts val="1200"/>
              </a:spcBef>
              <a:spcAft>
                <a:spcPts val="0"/>
              </a:spcAft>
              <a:buSzPts val="1980"/>
              <a:buChar char="•"/>
              <a:defRPr b="0" i="0" sz="1800">
                <a:latin typeface="Poppins Light"/>
                <a:ea typeface="Poppins Light"/>
                <a:cs typeface="Poppins Light"/>
                <a:sym typeface="Poppins Light"/>
              </a:defRPr>
            </a:lvl2pPr>
            <a:lvl3pPr indent="-354330" lvl="2" marL="1371600" algn="l">
              <a:lnSpc>
                <a:spcPct val="120000"/>
              </a:lnSpc>
              <a:spcBef>
                <a:spcPts val="600"/>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extLst>
    <p:ext uri="{DCECCB84-F9BA-43D5-87BE-67443E8EF086}">
      <p15:sldGuideLst>
        <p15:guide id="1" pos="5188">
          <p15:clr>
            <a:srgbClr val="FBAE40"/>
          </p15:clr>
        </p15:guide>
        <p15:guide id="2" pos="49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d Agenda">
  <p:cSld name="Timed Agenda">
    <p:spTree>
      <p:nvGrpSpPr>
        <p:cNvPr id="115" name="Shape 115"/>
        <p:cNvGrpSpPr/>
        <p:nvPr/>
      </p:nvGrpSpPr>
      <p:grpSpPr>
        <a:xfrm>
          <a:off x="0" y="0"/>
          <a:ext cx="0" cy="0"/>
          <a:chOff x="0" y="0"/>
          <a:chExt cx="0" cy="0"/>
        </a:xfrm>
      </p:grpSpPr>
      <p:sp>
        <p:nvSpPr>
          <p:cNvPr id="116" name="Google Shape;116;p18"/>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18"/>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19" name="Google Shape;119;p1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20" name="Google Shape;120;p18"/>
          <p:cNvSpPr txBox="1"/>
          <p:nvPr>
            <p:ph idx="1" type="body"/>
          </p:nvPr>
        </p:nvSpPr>
        <p:spPr>
          <a:xfrm>
            <a:off x="492699" y="1628800"/>
            <a:ext cx="11219875" cy="3837084"/>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6"/>
              </a:spcBef>
              <a:spcAft>
                <a:spcPts val="0"/>
              </a:spcAft>
              <a:buClr>
                <a:schemeClr val="dk1"/>
              </a:buClr>
              <a:buSzPts val="1274"/>
              <a:buFont typeface="Arial"/>
              <a:buNone/>
              <a:defRPr b="0" i="0" sz="1698">
                <a:solidFill>
                  <a:schemeClr val="dk1"/>
                </a:solidFill>
                <a:latin typeface="Poppins Light"/>
                <a:ea typeface="Poppins Light"/>
                <a:cs typeface="Poppins Light"/>
                <a:sym typeface="Poppins Light"/>
              </a:defRPr>
            </a:lvl1pPr>
            <a:lvl2pPr indent="-228600" lvl="1" marL="914400" algn="l">
              <a:lnSpc>
                <a:spcPct val="120000"/>
              </a:lnSpc>
              <a:spcBef>
                <a:spcPts val="303"/>
              </a:spcBef>
              <a:spcAft>
                <a:spcPts val="0"/>
              </a:spcAft>
              <a:buSzPts val="1868"/>
              <a:buFont typeface="Arial"/>
              <a:buNone/>
              <a:defRPr b="0" i="0" sz="1698">
                <a:solidFill>
                  <a:schemeClr val="dk1"/>
                </a:solidFill>
                <a:latin typeface="Poppins Medium"/>
                <a:ea typeface="Poppins Medium"/>
                <a:cs typeface="Poppins Medium"/>
                <a:sym typeface="Poppins Medium"/>
              </a:defRPr>
            </a:lvl2pPr>
            <a:lvl3pPr indent="-354330" lvl="2" marL="1371600" algn="l">
              <a:lnSpc>
                <a:spcPct val="120000"/>
              </a:lnSpc>
              <a:spcBef>
                <a:spcPts val="1455"/>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21" name="Google Shape;121;p18"/>
          <p:cNvSpPr txBox="1"/>
          <p:nvPr>
            <p:ph idx="2" type="body"/>
          </p:nvPr>
        </p:nvSpPr>
        <p:spPr>
          <a:xfrm>
            <a:off x="485464" y="980728"/>
            <a:ext cx="7293286" cy="26129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606"/>
              </a:spcBef>
              <a:spcAft>
                <a:spcPts val="0"/>
              </a:spcAft>
              <a:buClr>
                <a:schemeClr val="dk2"/>
              </a:buClr>
              <a:buSzPts val="1274"/>
              <a:buFont typeface="Arial"/>
              <a:buNone/>
              <a:defRPr b="0" i="0" sz="1698">
                <a:solidFill>
                  <a:schemeClr val="dk2"/>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4">
  <p:cSld name="Headshots x4">
    <p:spTree>
      <p:nvGrpSpPr>
        <p:cNvPr id="122" name="Shape 122"/>
        <p:cNvGrpSpPr/>
        <p:nvPr/>
      </p:nvGrpSpPr>
      <p:grpSpPr>
        <a:xfrm>
          <a:off x="0" y="0"/>
          <a:ext cx="0" cy="0"/>
          <a:chOff x="0" y="0"/>
          <a:chExt cx="0" cy="0"/>
        </a:xfrm>
      </p:grpSpPr>
      <p:sp>
        <p:nvSpPr>
          <p:cNvPr id="123" name="Google Shape;123;p19"/>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26" name="Google Shape;126;p1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27" name="Google Shape;127;p19"/>
          <p:cNvSpPr/>
          <p:nvPr>
            <p:ph idx="2" type="pic"/>
          </p:nvPr>
        </p:nvSpPr>
        <p:spPr>
          <a:xfrm>
            <a:off x="6115304" y="1611609"/>
            <a:ext cx="1588608" cy="1559878"/>
          </a:xfrm>
          <a:prstGeom prst="ellipse">
            <a:avLst/>
          </a:prstGeom>
          <a:solidFill>
            <a:schemeClr val="lt2"/>
          </a:solidFill>
          <a:ln>
            <a:noFill/>
          </a:ln>
        </p:spPr>
      </p:sp>
      <p:sp>
        <p:nvSpPr>
          <p:cNvPr id="128" name="Google Shape;128;p19"/>
          <p:cNvSpPr/>
          <p:nvPr>
            <p:ph idx="3" type="pic"/>
          </p:nvPr>
        </p:nvSpPr>
        <p:spPr>
          <a:xfrm>
            <a:off x="6115304" y="3756099"/>
            <a:ext cx="1588608" cy="1559878"/>
          </a:xfrm>
          <a:prstGeom prst="ellipse">
            <a:avLst/>
          </a:prstGeom>
          <a:solidFill>
            <a:schemeClr val="lt2"/>
          </a:solidFill>
          <a:ln>
            <a:noFill/>
          </a:ln>
        </p:spPr>
      </p:sp>
      <p:sp>
        <p:nvSpPr>
          <p:cNvPr id="129" name="Google Shape;129;p19"/>
          <p:cNvSpPr txBox="1"/>
          <p:nvPr>
            <p:ph idx="1" type="body"/>
          </p:nvPr>
        </p:nvSpPr>
        <p:spPr>
          <a:xfrm>
            <a:off x="2340203" y="2004889"/>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0" name="Google Shape;130;p19"/>
          <p:cNvSpPr/>
          <p:nvPr>
            <p:ph idx="4" type="pic"/>
          </p:nvPr>
        </p:nvSpPr>
        <p:spPr>
          <a:xfrm>
            <a:off x="479425" y="1611609"/>
            <a:ext cx="1588608" cy="1559878"/>
          </a:xfrm>
          <a:prstGeom prst="ellipse">
            <a:avLst/>
          </a:prstGeom>
          <a:solidFill>
            <a:schemeClr val="lt2"/>
          </a:solidFill>
          <a:ln>
            <a:noFill/>
          </a:ln>
        </p:spPr>
      </p:sp>
      <p:sp>
        <p:nvSpPr>
          <p:cNvPr id="131" name="Google Shape;131;p19"/>
          <p:cNvSpPr/>
          <p:nvPr>
            <p:ph idx="5" type="pic"/>
          </p:nvPr>
        </p:nvSpPr>
        <p:spPr>
          <a:xfrm>
            <a:off x="479425" y="3756099"/>
            <a:ext cx="1588608" cy="1559878"/>
          </a:xfrm>
          <a:prstGeom prst="ellipse">
            <a:avLst/>
          </a:prstGeom>
          <a:solidFill>
            <a:schemeClr val="lt2"/>
          </a:solidFill>
          <a:ln>
            <a:noFill/>
          </a:ln>
        </p:spPr>
      </p:sp>
      <p:sp>
        <p:nvSpPr>
          <p:cNvPr id="132" name="Google Shape;132;p19"/>
          <p:cNvSpPr txBox="1"/>
          <p:nvPr>
            <p:ph idx="6" type="body"/>
          </p:nvPr>
        </p:nvSpPr>
        <p:spPr>
          <a:xfrm>
            <a:off x="7976082" y="2004889"/>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3" name="Google Shape;133;p19"/>
          <p:cNvSpPr txBox="1"/>
          <p:nvPr>
            <p:ph idx="7" type="body"/>
          </p:nvPr>
        </p:nvSpPr>
        <p:spPr>
          <a:xfrm>
            <a:off x="2340203" y="4164168"/>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34" name="Google Shape;134;p19"/>
          <p:cNvSpPr txBox="1"/>
          <p:nvPr>
            <p:ph idx="8" type="body"/>
          </p:nvPr>
        </p:nvSpPr>
        <p:spPr>
          <a:xfrm>
            <a:off x="7976082" y="4164168"/>
            <a:ext cx="3242472" cy="767903"/>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200"/>
              <a:buFont typeface="Arial"/>
              <a:buNone/>
              <a:defRPr b="1" i="0" sz="16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320"/>
              <a:buFont typeface="Arial"/>
              <a:buNone/>
              <a:defRPr sz="1200"/>
            </a:lvl2pPr>
            <a:lvl3pPr indent="-228600" lvl="2" marL="1371600" algn="l">
              <a:lnSpc>
                <a:spcPct val="120000"/>
              </a:lnSpc>
              <a:spcBef>
                <a:spcPts val="303"/>
              </a:spcBef>
              <a:spcAft>
                <a:spcPts val="0"/>
              </a:spcAft>
              <a:buSzPts val="1320"/>
              <a:buFont typeface="Poppins"/>
              <a:buNone/>
              <a:defRPr sz="12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9">
  <p:cSld name="Headshots x9">
    <p:spTree>
      <p:nvGrpSpPr>
        <p:cNvPr id="135" name="Shape 135"/>
        <p:cNvGrpSpPr/>
        <p:nvPr/>
      </p:nvGrpSpPr>
      <p:grpSpPr>
        <a:xfrm>
          <a:off x="0" y="0"/>
          <a:ext cx="0" cy="0"/>
          <a:chOff x="0" y="0"/>
          <a:chExt cx="0" cy="0"/>
        </a:xfrm>
      </p:grpSpPr>
      <p:sp>
        <p:nvSpPr>
          <p:cNvPr id="136" name="Google Shape;136;p20"/>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0"/>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2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40" name="Google Shape;140;p20"/>
          <p:cNvSpPr txBox="1"/>
          <p:nvPr>
            <p:ph idx="1" type="body"/>
          </p:nvPr>
        </p:nvSpPr>
        <p:spPr>
          <a:xfrm>
            <a:off x="1703512"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1" name="Google Shape;141;p20"/>
          <p:cNvSpPr/>
          <p:nvPr>
            <p:ph idx="2" type="pic"/>
          </p:nvPr>
        </p:nvSpPr>
        <p:spPr>
          <a:xfrm>
            <a:off x="483881" y="1375234"/>
            <a:ext cx="1062853" cy="1043630"/>
          </a:xfrm>
          <a:prstGeom prst="ellipse">
            <a:avLst/>
          </a:prstGeom>
          <a:solidFill>
            <a:schemeClr val="lt2"/>
          </a:solidFill>
          <a:ln>
            <a:noFill/>
          </a:ln>
        </p:spPr>
      </p:sp>
      <p:sp>
        <p:nvSpPr>
          <p:cNvPr id="142" name="Google Shape;142;p20"/>
          <p:cNvSpPr txBox="1"/>
          <p:nvPr>
            <p:ph idx="3" type="body"/>
          </p:nvPr>
        </p:nvSpPr>
        <p:spPr>
          <a:xfrm>
            <a:off x="5623174"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3" name="Google Shape;143;p20"/>
          <p:cNvSpPr/>
          <p:nvPr>
            <p:ph idx="4" type="pic"/>
          </p:nvPr>
        </p:nvSpPr>
        <p:spPr>
          <a:xfrm>
            <a:off x="4403543" y="1375234"/>
            <a:ext cx="1062853" cy="1043630"/>
          </a:xfrm>
          <a:prstGeom prst="ellipse">
            <a:avLst/>
          </a:prstGeom>
          <a:solidFill>
            <a:schemeClr val="lt2"/>
          </a:solidFill>
          <a:ln>
            <a:noFill/>
          </a:ln>
        </p:spPr>
      </p:sp>
      <p:sp>
        <p:nvSpPr>
          <p:cNvPr id="144" name="Google Shape;144;p20"/>
          <p:cNvSpPr txBox="1"/>
          <p:nvPr>
            <p:ph idx="5" type="body"/>
          </p:nvPr>
        </p:nvSpPr>
        <p:spPr>
          <a:xfrm>
            <a:off x="9542836" y="15567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5" name="Google Shape;145;p20"/>
          <p:cNvSpPr/>
          <p:nvPr>
            <p:ph idx="6" type="pic"/>
          </p:nvPr>
        </p:nvSpPr>
        <p:spPr>
          <a:xfrm>
            <a:off x="8323205" y="1375234"/>
            <a:ext cx="1062853" cy="1043630"/>
          </a:xfrm>
          <a:prstGeom prst="ellipse">
            <a:avLst/>
          </a:prstGeom>
          <a:solidFill>
            <a:schemeClr val="lt2"/>
          </a:solidFill>
          <a:ln>
            <a:noFill/>
          </a:ln>
        </p:spPr>
      </p:sp>
      <p:sp>
        <p:nvSpPr>
          <p:cNvPr id="146" name="Google Shape;146;p20"/>
          <p:cNvSpPr txBox="1"/>
          <p:nvPr>
            <p:ph idx="7" type="body"/>
          </p:nvPr>
        </p:nvSpPr>
        <p:spPr>
          <a:xfrm>
            <a:off x="1703512"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7" name="Google Shape;147;p20"/>
          <p:cNvSpPr/>
          <p:nvPr>
            <p:ph idx="8" type="pic"/>
          </p:nvPr>
        </p:nvSpPr>
        <p:spPr>
          <a:xfrm>
            <a:off x="483881" y="2930434"/>
            <a:ext cx="1062853" cy="1043630"/>
          </a:xfrm>
          <a:prstGeom prst="ellipse">
            <a:avLst/>
          </a:prstGeom>
          <a:solidFill>
            <a:schemeClr val="lt2"/>
          </a:solidFill>
          <a:ln>
            <a:noFill/>
          </a:ln>
        </p:spPr>
      </p:sp>
      <p:sp>
        <p:nvSpPr>
          <p:cNvPr id="148" name="Google Shape;148;p20"/>
          <p:cNvSpPr txBox="1"/>
          <p:nvPr>
            <p:ph idx="9" type="body"/>
          </p:nvPr>
        </p:nvSpPr>
        <p:spPr>
          <a:xfrm>
            <a:off x="5623174"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49" name="Google Shape;149;p20"/>
          <p:cNvSpPr/>
          <p:nvPr>
            <p:ph idx="13" type="pic"/>
          </p:nvPr>
        </p:nvSpPr>
        <p:spPr>
          <a:xfrm>
            <a:off x="4403543" y="2930434"/>
            <a:ext cx="1062853" cy="1043630"/>
          </a:xfrm>
          <a:prstGeom prst="ellipse">
            <a:avLst/>
          </a:prstGeom>
          <a:solidFill>
            <a:schemeClr val="lt2"/>
          </a:solidFill>
          <a:ln>
            <a:noFill/>
          </a:ln>
        </p:spPr>
      </p:sp>
      <p:sp>
        <p:nvSpPr>
          <p:cNvPr id="150" name="Google Shape;150;p20"/>
          <p:cNvSpPr txBox="1"/>
          <p:nvPr>
            <p:ph idx="14" type="body"/>
          </p:nvPr>
        </p:nvSpPr>
        <p:spPr>
          <a:xfrm>
            <a:off x="9542836" y="31119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1" name="Google Shape;151;p20"/>
          <p:cNvSpPr/>
          <p:nvPr>
            <p:ph idx="15" type="pic"/>
          </p:nvPr>
        </p:nvSpPr>
        <p:spPr>
          <a:xfrm>
            <a:off x="8323205" y="2930434"/>
            <a:ext cx="1062853" cy="1043630"/>
          </a:xfrm>
          <a:prstGeom prst="ellipse">
            <a:avLst/>
          </a:prstGeom>
          <a:solidFill>
            <a:schemeClr val="lt2"/>
          </a:solidFill>
          <a:ln>
            <a:noFill/>
          </a:ln>
        </p:spPr>
      </p:sp>
      <p:sp>
        <p:nvSpPr>
          <p:cNvPr id="152" name="Google Shape;152;p20"/>
          <p:cNvSpPr txBox="1"/>
          <p:nvPr>
            <p:ph idx="16" type="body"/>
          </p:nvPr>
        </p:nvSpPr>
        <p:spPr>
          <a:xfrm>
            <a:off x="1703512"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3" name="Google Shape;153;p20"/>
          <p:cNvSpPr/>
          <p:nvPr>
            <p:ph idx="17" type="pic"/>
          </p:nvPr>
        </p:nvSpPr>
        <p:spPr>
          <a:xfrm>
            <a:off x="483881" y="4485634"/>
            <a:ext cx="1062853" cy="1043630"/>
          </a:xfrm>
          <a:prstGeom prst="ellipse">
            <a:avLst/>
          </a:prstGeom>
          <a:solidFill>
            <a:schemeClr val="lt2"/>
          </a:solidFill>
          <a:ln>
            <a:noFill/>
          </a:ln>
        </p:spPr>
      </p:sp>
      <p:sp>
        <p:nvSpPr>
          <p:cNvPr id="154" name="Google Shape;154;p20"/>
          <p:cNvSpPr txBox="1"/>
          <p:nvPr>
            <p:ph idx="18" type="body"/>
          </p:nvPr>
        </p:nvSpPr>
        <p:spPr>
          <a:xfrm>
            <a:off x="5623174"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5" name="Google Shape;155;p20"/>
          <p:cNvSpPr/>
          <p:nvPr>
            <p:ph idx="19" type="pic"/>
          </p:nvPr>
        </p:nvSpPr>
        <p:spPr>
          <a:xfrm>
            <a:off x="4403543" y="4485634"/>
            <a:ext cx="1062853" cy="1043630"/>
          </a:xfrm>
          <a:prstGeom prst="ellipse">
            <a:avLst/>
          </a:prstGeom>
          <a:solidFill>
            <a:schemeClr val="lt2"/>
          </a:solidFill>
          <a:ln>
            <a:noFill/>
          </a:ln>
        </p:spPr>
      </p:sp>
      <p:sp>
        <p:nvSpPr>
          <p:cNvPr id="156" name="Google Shape;156;p20"/>
          <p:cNvSpPr txBox="1"/>
          <p:nvPr>
            <p:ph idx="20" type="body"/>
          </p:nvPr>
        </p:nvSpPr>
        <p:spPr>
          <a:xfrm>
            <a:off x="9542836" y="4667192"/>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57" name="Google Shape;157;p20"/>
          <p:cNvSpPr/>
          <p:nvPr>
            <p:ph idx="21" type="pic"/>
          </p:nvPr>
        </p:nvSpPr>
        <p:spPr>
          <a:xfrm>
            <a:off x="8323205" y="4485634"/>
            <a:ext cx="1062853" cy="1043630"/>
          </a:xfrm>
          <a:prstGeom prst="ellipse">
            <a:avLst/>
          </a:prstGeom>
          <a:solidFill>
            <a:schemeClr val="lt2"/>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1">
    <p:bg>
      <p:bgPr>
        <a:solidFill>
          <a:schemeClr val="lt1"/>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 name="Google Shape;22;p3"/>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23" name="Google Shape;23;p3"/>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
        <p:nvSpPr>
          <p:cNvPr id="24" name="Google Shape;24;p3"/>
          <p:cNvSpPr/>
          <p:nvPr>
            <p:ph idx="3" type="pic"/>
          </p:nvPr>
        </p:nvSpPr>
        <p:spPr>
          <a:xfrm>
            <a:off x="6672064" y="0"/>
            <a:ext cx="5519936" cy="6858000"/>
          </a:xfrm>
          <a:prstGeom prst="rect">
            <a:avLst/>
          </a:prstGeom>
          <a:solidFill>
            <a:schemeClr val="lt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shots x12">
  <p:cSld name="Headshots x12">
    <p:spTree>
      <p:nvGrpSpPr>
        <p:cNvPr id="158" name="Shape 158"/>
        <p:cNvGrpSpPr/>
        <p:nvPr/>
      </p:nvGrpSpPr>
      <p:grpSpPr>
        <a:xfrm>
          <a:off x="0" y="0"/>
          <a:ext cx="0" cy="0"/>
          <a:chOff x="0" y="0"/>
          <a:chExt cx="0" cy="0"/>
        </a:xfrm>
      </p:grpSpPr>
      <p:sp>
        <p:nvSpPr>
          <p:cNvPr id="159" name="Google Shape;159;p21"/>
          <p:cNvSpPr txBox="1"/>
          <p:nvPr>
            <p:ph type="title"/>
          </p:nvPr>
        </p:nvSpPr>
        <p:spPr>
          <a:xfrm>
            <a:off x="485464" y="409576"/>
            <a:ext cx="11225784"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32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2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63" name="Google Shape;163;p21"/>
          <p:cNvSpPr txBox="1"/>
          <p:nvPr>
            <p:ph idx="1" type="body"/>
          </p:nvPr>
        </p:nvSpPr>
        <p:spPr>
          <a:xfrm>
            <a:off x="1546734"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4" name="Google Shape;164;p21"/>
          <p:cNvSpPr/>
          <p:nvPr>
            <p:ph idx="2" type="pic"/>
          </p:nvPr>
        </p:nvSpPr>
        <p:spPr>
          <a:xfrm>
            <a:off x="493196" y="1378527"/>
            <a:ext cx="829872" cy="814863"/>
          </a:xfrm>
          <a:prstGeom prst="ellipse">
            <a:avLst/>
          </a:prstGeom>
          <a:solidFill>
            <a:schemeClr val="lt2"/>
          </a:solidFill>
          <a:ln>
            <a:noFill/>
          </a:ln>
        </p:spPr>
      </p:sp>
      <p:sp>
        <p:nvSpPr>
          <p:cNvPr id="165" name="Google Shape;165;p21"/>
          <p:cNvSpPr txBox="1"/>
          <p:nvPr>
            <p:ph idx="3" type="body"/>
          </p:nvPr>
        </p:nvSpPr>
        <p:spPr>
          <a:xfrm>
            <a:off x="5536268"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6" name="Google Shape;166;p21"/>
          <p:cNvSpPr/>
          <p:nvPr>
            <p:ph idx="4" type="pic"/>
          </p:nvPr>
        </p:nvSpPr>
        <p:spPr>
          <a:xfrm>
            <a:off x="4482730" y="1378527"/>
            <a:ext cx="829872" cy="814863"/>
          </a:xfrm>
          <a:prstGeom prst="ellipse">
            <a:avLst/>
          </a:prstGeom>
          <a:solidFill>
            <a:schemeClr val="lt2"/>
          </a:solidFill>
          <a:ln>
            <a:noFill/>
          </a:ln>
        </p:spPr>
      </p:sp>
      <p:sp>
        <p:nvSpPr>
          <p:cNvPr id="167" name="Google Shape;167;p21"/>
          <p:cNvSpPr txBox="1"/>
          <p:nvPr>
            <p:ph idx="5" type="body"/>
          </p:nvPr>
        </p:nvSpPr>
        <p:spPr>
          <a:xfrm>
            <a:off x="9525802" y="143855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68" name="Google Shape;168;p21"/>
          <p:cNvSpPr/>
          <p:nvPr>
            <p:ph idx="6" type="pic"/>
          </p:nvPr>
        </p:nvSpPr>
        <p:spPr>
          <a:xfrm>
            <a:off x="8472264" y="1378527"/>
            <a:ext cx="829872" cy="814863"/>
          </a:xfrm>
          <a:prstGeom prst="ellipse">
            <a:avLst/>
          </a:prstGeom>
          <a:solidFill>
            <a:schemeClr val="lt2"/>
          </a:solidFill>
          <a:ln>
            <a:noFill/>
          </a:ln>
        </p:spPr>
      </p:sp>
      <p:sp>
        <p:nvSpPr>
          <p:cNvPr id="169" name="Google Shape;169;p21"/>
          <p:cNvSpPr txBox="1"/>
          <p:nvPr>
            <p:ph idx="7" type="body"/>
          </p:nvPr>
        </p:nvSpPr>
        <p:spPr>
          <a:xfrm>
            <a:off x="1538332"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0" name="Google Shape;170;p21"/>
          <p:cNvSpPr/>
          <p:nvPr>
            <p:ph idx="8" type="pic"/>
          </p:nvPr>
        </p:nvSpPr>
        <p:spPr>
          <a:xfrm>
            <a:off x="484794" y="2522062"/>
            <a:ext cx="829872" cy="814863"/>
          </a:xfrm>
          <a:prstGeom prst="ellipse">
            <a:avLst/>
          </a:prstGeom>
          <a:solidFill>
            <a:schemeClr val="lt2"/>
          </a:solidFill>
          <a:ln>
            <a:noFill/>
          </a:ln>
        </p:spPr>
      </p:sp>
      <p:sp>
        <p:nvSpPr>
          <p:cNvPr id="171" name="Google Shape;171;p21"/>
          <p:cNvSpPr txBox="1"/>
          <p:nvPr>
            <p:ph idx="9" type="body"/>
          </p:nvPr>
        </p:nvSpPr>
        <p:spPr>
          <a:xfrm>
            <a:off x="5527866"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2" name="Google Shape;172;p21"/>
          <p:cNvSpPr/>
          <p:nvPr>
            <p:ph idx="13" type="pic"/>
          </p:nvPr>
        </p:nvSpPr>
        <p:spPr>
          <a:xfrm>
            <a:off x="4474328" y="2522062"/>
            <a:ext cx="829872" cy="814863"/>
          </a:xfrm>
          <a:prstGeom prst="ellipse">
            <a:avLst/>
          </a:prstGeom>
          <a:solidFill>
            <a:schemeClr val="lt2"/>
          </a:solidFill>
          <a:ln>
            <a:noFill/>
          </a:ln>
        </p:spPr>
      </p:sp>
      <p:sp>
        <p:nvSpPr>
          <p:cNvPr id="173" name="Google Shape;173;p21"/>
          <p:cNvSpPr txBox="1"/>
          <p:nvPr>
            <p:ph idx="14" type="body"/>
          </p:nvPr>
        </p:nvSpPr>
        <p:spPr>
          <a:xfrm>
            <a:off x="9517400" y="258209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4" name="Google Shape;174;p21"/>
          <p:cNvSpPr/>
          <p:nvPr>
            <p:ph idx="15" type="pic"/>
          </p:nvPr>
        </p:nvSpPr>
        <p:spPr>
          <a:xfrm>
            <a:off x="8463862" y="2522062"/>
            <a:ext cx="829872" cy="814863"/>
          </a:xfrm>
          <a:prstGeom prst="ellipse">
            <a:avLst/>
          </a:prstGeom>
          <a:solidFill>
            <a:schemeClr val="lt2"/>
          </a:solidFill>
          <a:ln>
            <a:noFill/>
          </a:ln>
        </p:spPr>
      </p:sp>
      <p:sp>
        <p:nvSpPr>
          <p:cNvPr id="175" name="Google Shape;175;p21"/>
          <p:cNvSpPr txBox="1"/>
          <p:nvPr>
            <p:ph idx="16" type="body"/>
          </p:nvPr>
        </p:nvSpPr>
        <p:spPr>
          <a:xfrm>
            <a:off x="1538332"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6" name="Google Shape;176;p21"/>
          <p:cNvSpPr/>
          <p:nvPr>
            <p:ph idx="17" type="pic"/>
          </p:nvPr>
        </p:nvSpPr>
        <p:spPr>
          <a:xfrm>
            <a:off x="484794" y="3665597"/>
            <a:ext cx="829872" cy="814863"/>
          </a:xfrm>
          <a:prstGeom prst="ellipse">
            <a:avLst/>
          </a:prstGeom>
          <a:solidFill>
            <a:schemeClr val="lt2"/>
          </a:solidFill>
          <a:ln>
            <a:noFill/>
          </a:ln>
        </p:spPr>
      </p:sp>
      <p:sp>
        <p:nvSpPr>
          <p:cNvPr id="177" name="Google Shape;177;p21"/>
          <p:cNvSpPr txBox="1"/>
          <p:nvPr>
            <p:ph idx="18" type="body"/>
          </p:nvPr>
        </p:nvSpPr>
        <p:spPr>
          <a:xfrm>
            <a:off x="5527866"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78" name="Google Shape;178;p21"/>
          <p:cNvSpPr/>
          <p:nvPr>
            <p:ph idx="19" type="pic"/>
          </p:nvPr>
        </p:nvSpPr>
        <p:spPr>
          <a:xfrm>
            <a:off x="4474328" y="3665597"/>
            <a:ext cx="829872" cy="814863"/>
          </a:xfrm>
          <a:prstGeom prst="ellipse">
            <a:avLst/>
          </a:prstGeom>
          <a:solidFill>
            <a:schemeClr val="lt2"/>
          </a:solidFill>
          <a:ln>
            <a:noFill/>
          </a:ln>
        </p:spPr>
      </p:sp>
      <p:sp>
        <p:nvSpPr>
          <p:cNvPr id="179" name="Google Shape;179;p21"/>
          <p:cNvSpPr txBox="1"/>
          <p:nvPr>
            <p:ph idx="20" type="body"/>
          </p:nvPr>
        </p:nvSpPr>
        <p:spPr>
          <a:xfrm>
            <a:off x="9517400" y="3725625"/>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0" name="Google Shape;180;p21"/>
          <p:cNvSpPr/>
          <p:nvPr>
            <p:ph idx="21" type="pic"/>
          </p:nvPr>
        </p:nvSpPr>
        <p:spPr>
          <a:xfrm>
            <a:off x="8463862" y="3665597"/>
            <a:ext cx="829872" cy="814863"/>
          </a:xfrm>
          <a:prstGeom prst="ellipse">
            <a:avLst/>
          </a:prstGeom>
          <a:solidFill>
            <a:schemeClr val="lt2"/>
          </a:solidFill>
          <a:ln>
            <a:noFill/>
          </a:ln>
        </p:spPr>
      </p:sp>
      <p:sp>
        <p:nvSpPr>
          <p:cNvPr id="181" name="Google Shape;181;p21"/>
          <p:cNvSpPr txBox="1"/>
          <p:nvPr>
            <p:ph idx="22" type="body"/>
          </p:nvPr>
        </p:nvSpPr>
        <p:spPr>
          <a:xfrm>
            <a:off x="1538332"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2" name="Google Shape;182;p21"/>
          <p:cNvSpPr/>
          <p:nvPr>
            <p:ph idx="23" type="pic"/>
          </p:nvPr>
        </p:nvSpPr>
        <p:spPr>
          <a:xfrm>
            <a:off x="484794" y="4809132"/>
            <a:ext cx="829872" cy="814863"/>
          </a:xfrm>
          <a:prstGeom prst="ellipse">
            <a:avLst/>
          </a:prstGeom>
          <a:solidFill>
            <a:schemeClr val="lt2"/>
          </a:solidFill>
          <a:ln>
            <a:noFill/>
          </a:ln>
        </p:spPr>
      </p:sp>
      <p:sp>
        <p:nvSpPr>
          <p:cNvPr id="183" name="Google Shape;183;p21"/>
          <p:cNvSpPr txBox="1"/>
          <p:nvPr>
            <p:ph idx="24" type="body"/>
          </p:nvPr>
        </p:nvSpPr>
        <p:spPr>
          <a:xfrm>
            <a:off x="5527866"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4" name="Google Shape;184;p21"/>
          <p:cNvSpPr/>
          <p:nvPr>
            <p:ph idx="25" type="pic"/>
          </p:nvPr>
        </p:nvSpPr>
        <p:spPr>
          <a:xfrm>
            <a:off x="4474328" y="4809132"/>
            <a:ext cx="829872" cy="814863"/>
          </a:xfrm>
          <a:prstGeom prst="ellipse">
            <a:avLst/>
          </a:prstGeom>
          <a:solidFill>
            <a:schemeClr val="lt2"/>
          </a:solidFill>
          <a:ln>
            <a:noFill/>
          </a:ln>
        </p:spPr>
      </p:sp>
      <p:sp>
        <p:nvSpPr>
          <p:cNvPr id="185" name="Google Shape;185;p21"/>
          <p:cNvSpPr txBox="1"/>
          <p:nvPr>
            <p:ph idx="26" type="body"/>
          </p:nvPr>
        </p:nvSpPr>
        <p:spPr>
          <a:xfrm>
            <a:off x="9517400" y="4869160"/>
            <a:ext cx="2160240" cy="694806"/>
          </a:xfrm>
          <a:prstGeom prst="rect">
            <a:avLst/>
          </a:prstGeom>
          <a:noFill/>
          <a:ln>
            <a:noFill/>
          </a:ln>
        </p:spPr>
        <p:txBody>
          <a:bodyPr anchorCtr="0" anchor="ctr" bIns="0" lIns="0" spcFirstLastPara="1" rIns="0" wrap="square" tIns="0">
            <a:spAutoFit/>
          </a:bodyPr>
          <a:lstStyle>
            <a:lvl1pPr indent="-228600" lvl="0" marL="457200" algn="l">
              <a:lnSpc>
                <a:spcPct val="120000"/>
              </a:lnSpc>
              <a:spcBef>
                <a:spcPts val="606"/>
              </a:spcBef>
              <a:spcAft>
                <a:spcPts val="0"/>
              </a:spcAft>
              <a:buClr>
                <a:schemeClr val="dk1"/>
              </a:buClr>
              <a:buSzPts val="1050"/>
              <a:buFont typeface="Arial"/>
              <a:buNone/>
              <a:defRPr b="1" i="0" sz="1400">
                <a:solidFill>
                  <a:schemeClr val="dk1"/>
                </a:solidFill>
                <a:latin typeface="Poppins SemiBold"/>
                <a:ea typeface="Poppins SemiBold"/>
                <a:cs typeface="Poppins SemiBold"/>
                <a:sym typeface="Poppins SemiBold"/>
              </a:defRPr>
            </a:lvl1pPr>
            <a:lvl2pPr indent="-228600" lvl="1" marL="914400" algn="l">
              <a:lnSpc>
                <a:spcPct val="120000"/>
              </a:lnSpc>
              <a:spcBef>
                <a:spcPts val="0"/>
              </a:spcBef>
              <a:spcAft>
                <a:spcPts val="0"/>
              </a:spcAft>
              <a:buSzPts val="1210"/>
              <a:buFont typeface="Arial"/>
              <a:buNone/>
              <a:defRPr sz="1100"/>
            </a:lvl2pPr>
            <a:lvl3pPr indent="-228600" lvl="2" marL="1371600" algn="l">
              <a:lnSpc>
                <a:spcPct val="120000"/>
              </a:lnSpc>
              <a:spcBef>
                <a:spcPts val="303"/>
              </a:spcBef>
              <a:spcAft>
                <a:spcPts val="0"/>
              </a:spcAft>
              <a:buSzPts val="1210"/>
              <a:buFont typeface="Poppins"/>
              <a:buNone/>
              <a:defRPr sz="1100">
                <a:solidFill>
                  <a:schemeClr val="accent1"/>
                </a:solidFill>
              </a:defRPr>
            </a:lvl3pPr>
            <a:lvl4pPr indent="-354330" lvl="3" marL="1828800" algn="l">
              <a:lnSpc>
                <a:spcPct val="120000"/>
              </a:lnSpc>
              <a:spcBef>
                <a:spcPts val="728"/>
              </a:spcBef>
              <a:spcAft>
                <a:spcPts val="0"/>
              </a:spcAft>
              <a:buSzPts val="1980"/>
              <a:buChar char="•"/>
              <a:defRPr/>
            </a:lvl4pPr>
            <a:lvl5pPr indent="-312420" lvl="4" marL="2286000" algn="l">
              <a:lnSpc>
                <a:spcPct val="120000"/>
              </a:lnSpc>
              <a:spcBef>
                <a:spcPts val="728"/>
              </a:spcBef>
              <a:spcAft>
                <a:spcPts val="0"/>
              </a:spcAft>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86" name="Google Shape;186;p21"/>
          <p:cNvSpPr/>
          <p:nvPr>
            <p:ph idx="27" type="pic"/>
          </p:nvPr>
        </p:nvSpPr>
        <p:spPr>
          <a:xfrm>
            <a:off x="8463862" y="4809132"/>
            <a:ext cx="829872" cy="814863"/>
          </a:xfrm>
          <a:prstGeom prst="ellipse">
            <a:avLst/>
          </a:prstGeom>
          <a:solidFill>
            <a:schemeClr val="lt2"/>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Subhead">
  <p:cSld name="2 Column + Subhead">
    <p:spTree>
      <p:nvGrpSpPr>
        <p:cNvPr id="187" name="Shape 187"/>
        <p:cNvGrpSpPr/>
        <p:nvPr/>
      </p:nvGrpSpPr>
      <p:grpSpPr>
        <a:xfrm>
          <a:off x="0" y="0"/>
          <a:ext cx="0" cy="0"/>
          <a:chOff x="0" y="0"/>
          <a:chExt cx="0" cy="0"/>
        </a:xfrm>
      </p:grpSpPr>
      <p:sp>
        <p:nvSpPr>
          <p:cNvPr id="188" name="Google Shape;188;p22"/>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22"/>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2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91" name="Google Shape;191;p2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92" name="Google Shape;192;p22"/>
          <p:cNvSpPr txBox="1"/>
          <p:nvPr>
            <p:ph idx="1"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193" name="Google Shape;193;p22"/>
          <p:cNvSpPr txBox="1"/>
          <p:nvPr>
            <p:ph idx="2"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Subhead">
  <p:cSld name="Bullets + Subhead">
    <p:spTree>
      <p:nvGrpSpPr>
        <p:cNvPr id="194" name="Shape 194"/>
        <p:cNvGrpSpPr/>
        <p:nvPr/>
      </p:nvGrpSpPr>
      <p:grpSpPr>
        <a:xfrm>
          <a:off x="0" y="0"/>
          <a:ext cx="0" cy="0"/>
          <a:chOff x="0" y="0"/>
          <a:chExt cx="0" cy="0"/>
        </a:xfrm>
      </p:grpSpPr>
      <p:sp>
        <p:nvSpPr>
          <p:cNvPr id="195" name="Google Shape;195;p23"/>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3"/>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2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2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199" name="Google Shape;199;p23"/>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00" name="Google Shape;200;p23"/>
          <p:cNvSpPr txBox="1"/>
          <p:nvPr>
            <p:ph idx="2"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 Subhead">
  <p:cSld name="Numbered + Subhead">
    <p:spTree>
      <p:nvGrpSpPr>
        <p:cNvPr id="201" name="Shape 201"/>
        <p:cNvGrpSpPr/>
        <p:nvPr/>
      </p:nvGrpSpPr>
      <p:grpSpPr>
        <a:xfrm>
          <a:off x="0" y="0"/>
          <a:ext cx="0" cy="0"/>
          <a:chOff x="0" y="0"/>
          <a:chExt cx="0" cy="0"/>
        </a:xfrm>
      </p:grpSpPr>
      <p:sp>
        <p:nvSpPr>
          <p:cNvPr id="202" name="Google Shape;202;p24"/>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24"/>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2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05" name="Google Shape;205;p2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06" name="Google Shape;206;p24"/>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07" name="Google Shape;207;p24"/>
          <p:cNvSpPr txBox="1"/>
          <p:nvPr>
            <p:ph idx="2"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Poppins"/>
              <a:buAutoNum type="arabicPeriod"/>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 Text x2">
  <p:cSld name="Subhead + Text x2">
    <p:spTree>
      <p:nvGrpSpPr>
        <p:cNvPr id="208" name="Shape 208"/>
        <p:cNvGrpSpPr/>
        <p:nvPr/>
      </p:nvGrpSpPr>
      <p:grpSpPr>
        <a:xfrm>
          <a:off x="0" y="0"/>
          <a:ext cx="0" cy="0"/>
          <a:chOff x="0" y="0"/>
          <a:chExt cx="0" cy="0"/>
        </a:xfrm>
      </p:grpSpPr>
      <p:sp>
        <p:nvSpPr>
          <p:cNvPr id="209" name="Google Shape;209;p25"/>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25"/>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1" name="Google Shape;211;p2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12" name="Google Shape;212;p2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13" name="Google Shape;213;p25"/>
          <p:cNvSpPr txBox="1"/>
          <p:nvPr>
            <p:ph idx="1" type="body"/>
          </p:nvPr>
        </p:nvSpPr>
        <p:spPr>
          <a:xfrm>
            <a:off x="485464" y="1210860"/>
            <a:ext cx="5382964"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4" name="Google Shape;214;p25"/>
          <p:cNvSpPr txBox="1"/>
          <p:nvPr>
            <p:ph idx="2" type="body"/>
          </p:nvPr>
        </p:nvSpPr>
        <p:spPr>
          <a:xfrm>
            <a:off x="479425" y="1628800"/>
            <a:ext cx="5389072" cy="4392488"/>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5" name="Google Shape;215;p25"/>
          <p:cNvSpPr txBox="1"/>
          <p:nvPr>
            <p:ph idx="3" type="body"/>
          </p:nvPr>
        </p:nvSpPr>
        <p:spPr>
          <a:xfrm>
            <a:off x="6318132" y="1210860"/>
            <a:ext cx="5382964"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16" name="Google Shape;216;p25"/>
          <p:cNvSpPr txBox="1"/>
          <p:nvPr>
            <p:ph idx="4" type="body"/>
          </p:nvPr>
        </p:nvSpPr>
        <p:spPr>
          <a:xfrm>
            <a:off x="6312025" y="1628800"/>
            <a:ext cx="5389072" cy="4392488"/>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Box">
  <p:cSld name="Text + Box">
    <p:spTree>
      <p:nvGrpSpPr>
        <p:cNvPr id="217" name="Shape 217"/>
        <p:cNvGrpSpPr/>
        <p:nvPr/>
      </p:nvGrpSpPr>
      <p:grpSpPr>
        <a:xfrm>
          <a:off x="0" y="0"/>
          <a:ext cx="0" cy="0"/>
          <a:chOff x="0" y="0"/>
          <a:chExt cx="0" cy="0"/>
        </a:xfrm>
      </p:grpSpPr>
      <p:sp>
        <p:nvSpPr>
          <p:cNvPr id="218" name="Google Shape;218;p2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2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21" name="Google Shape;221;p2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22" name="Google Shape;222;p26"/>
          <p:cNvSpPr/>
          <p:nvPr/>
        </p:nvSpPr>
        <p:spPr>
          <a:xfrm>
            <a:off x="7092424" y="1196752"/>
            <a:ext cx="4613648" cy="4824312"/>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23" name="Google Shape;223;p26"/>
          <p:cNvSpPr txBox="1"/>
          <p:nvPr>
            <p:ph idx="1" type="body"/>
          </p:nvPr>
        </p:nvSpPr>
        <p:spPr>
          <a:xfrm>
            <a:off x="7241575" y="1635290"/>
            <a:ext cx="4317271" cy="267434"/>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4" name="Google Shape;224;p26"/>
          <p:cNvSpPr txBox="1"/>
          <p:nvPr>
            <p:ph idx="2" type="body"/>
          </p:nvPr>
        </p:nvSpPr>
        <p:spPr>
          <a:xfrm>
            <a:off x="7265319" y="2078157"/>
            <a:ext cx="4296736" cy="3822803"/>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b="0" i="0" sz="1400">
                <a:solidFill>
                  <a:schemeClr val="dk2"/>
                </a:solidFill>
                <a:latin typeface="Poppins Light"/>
                <a:ea typeface="Poppins Light"/>
                <a:cs typeface="Poppins Light"/>
                <a:sym typeface="Poppins Light"/>
              </a:defRPr>
            </a:lvl1pPr>
            <a:lvl2pPr indent="-312419" lvl="1" marL="914400" algn="l">
              <a:lnSpc>
                <a:spcPct val="120000"/>
              </a:lnSpc>
              <a:spcBef>
                <a:spcPts val="600"/>
              </a:spcBef>
              <a:spcAft>
                <a:spcPts val="0"/>
              </a:spcAft>
              <a:buSzPts val="1320"/>
              <a:buChar char="•"/>
              <a:defRPr b="0" i="0" sz="1200">
                <a:solidFill>
                  <a:schemeClr val="dk2"/>
                </a:solidFill>
                <a:latin typeface="Poppins Light"/>
                <a:ea typeface="Poppins Light"/>
                <a:cs typeface="Poppins Light"/>
                <a:sym typeface="Poppins Light"/>
              </a:defRPr>
            </a:lvl2pPr>
            <a:lvl3pPr indent="-305435" lvl="2" marL="1371600" algn="l">
              <a:lnSpc>
                <a:spcPct val="120000"/>
              </a:lnSpc>
              <a:spcBef>
                <a:spcPts val="728"/>
              </a:spcBef>
              <a:spcAft>
                <a:spcPts val="0"/>
              </a:spcAft>
              <a:buSzPts val="1210"/>
              <a:buChar char="•"/>
              <a:defRPr b="0" i="0" sz="1100">
                <a:solidFill>
                  <a:schemeClr val="dk2"/>
                </a:solidFill>
                <a:latin typeface="Poppins Light"/>
                <a:ea typeface="Poppins Light"/>
                <a:cs typeface="Poppins Light"/>
                <a:sym typeface="Poppins Light"/>
              </a:defRPr>
            </a:lvl3pPr>
            <a:lvl4pPr indent="-301942" lvl="3" marL="1828800" algn="l">
              <a:lnSpc>
                <a:spcPct val="120000"/>
              </a:lnSpc>
              <a:spcBef>
                <a:spcPts val="728"/>
              </a:spcBef>
              <a:spcAft>
                <a:spcPts val="0"/>
              </a:spcAft>
              <a:buSzPts val="1155"/>
              <a:buChar char="•"/>
              <a:defRPr b="0" i="0" sz="1050">
                <a:solidFill>
                  <a:schemeClr val="dk2"/>
                </a:solidFill>
                <a:latin typeface="Poppins Light"/>
                <a:ea typeface="Poppins Light"/>
                <a:cs typeface="Poppins Light"/>
                <a:sym typeface="Poppins Light"/>
              </a:defRPr>
            </a:lvl4pPr>
            <a:lvl5pPr indent="-301942" lvl="4" marL="2286000" algn="l">
              <a:lnSpc>
                <a:spcPct val="120000"/>
              </a:lnSpc>
              <a:spcBef>
                <a:spcPts val="728"/>
              </a:spcBef>
              <a:spcAft>
                <a:spcPts val="0"/>
              </a:spcAft>
              <a:buSzPts val="1155"/>
              <a:buChar char="•"/>
              <a:defRPr b="0" i="0" sz="1050">
                <a:solidFill>
                  <a:schemeClr val="dk2"/>
                </a:solidFill>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5" name="Google Shape;225;p26"/>
          <p:cNvSpPr txBox="1"/>
          <p:nvPr>
            <p:ph idx="3" type="body"/>
          </p:nvPr>
        </p:nvSpPr>
        <p:spPr>
          <a:xfrm>
            <a:off x="479425" y="1196975"/>
            <a:ext cx="6120631" cy="482431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26" name="Google Shape;226;p26"/>
          <p:cNvSpPr txBox="1"/>
          <p:nvPr>
            <p:ph idx="4" type="body"/>
          </p:nvPr>
        </p:nvSpPr>
        <p:spPr>
          <a:xfrm>
            <a:off x="7241575" y="1379322"/>
            <a:ext cx="4317271" cy="167554"/>
          </a:xfrm>
          <a:prstGeom prst="rect">
            <a:avLst/>
          </a:prstGeom>
          <a:noFill/>
          <a:ln>
            <a:noFill/>
          </a:ln>
        </p:spPr>
        <p:txBody>
          <a:bodyPr anchorCtr="0" anchor="ctr" bIns="0" lIns="0" spcFirstLastPara="1" rIns="0" wrap="square" tIns="0">
            <a:normAutofit/>
          </a:bodyPr>
          <a:lstStyle>
            <a:lvl1pPr indent="-228600" lvl="0" marL="457200" algn="l">
              <a:lnSpc>
                <a:spcPct val="100000"/>
              </a:lnSpc>
              <a:spcBef>
                <a:spcPts val="0"/>
              </a:spcBef>
              <a:spcAft>
                <a:spcPts val="0"/>
              </a:spcAft>
              <a:buClr>
                <a:schemeClr val="dk2"/>
              </a:buClr>
              <a:buSzPts val="900"/>
              <a:buFont typeface="Arial"/>
              <a:buNone/>
              <a:defRPr b="0" i="0" sz="1200">
                <a:solidFill>
                  <a:schemeClr val="dk2"/>
                </a:solidFill>
                <a:latin typeface="Poppins Light"/>
                <a:ea typeface="Poppins Light"/>
                <a:cs typeface="Poppins Light"/>
                <a:sym typeface="Poppins Light"/>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oxes x2">
  <p:cSld name="Blue Boxes x2">
    <p:spTree>
      <p:nvGrpSpPr>
        <p:cNvPr id="227" name="Shape 227"/>
        <p:cNvGrpSpPr/>
        <p:nvPr/>
      </p:nvGrpSpPr>
      <p:grpSpPr>
        <a:xfrm>
          <a:off x="0" y="0"/>
          <a:ext cx="0" cy="0"/>
          <a:chOff x="0" y="0"/>
          <a:chExt cx="0" cy="0"/>
        </a:xfrm>
      </p:grpSpPr>
      <p:sp>
        <p:nvSpPr>
          <p:cNvPr id="228" name="Google Shape;228;p27"/>
          <p:cNvSpPr/>
          <p:nvPr/>
        </p:nvSpPr>
        <p:spPr>
          <a:xfrm>
            <a:off x="469353" y="1210860"/>
            <a:ext cx="5410623"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29" name="Google Shape;229;p2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2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2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32" name="Google Shape;232;p2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33" name="Google Shape;233;p27"/>
          <p:cNvSpPr txBox="1"/>
          <p:nvPr>
            <p:ph idx="1" type="body"/>
          </p:nvPr>
        </p:nvSpPr>
        <p:spPr>
          <a:xfrm>
            <a:off x="666643" y="1360633"/>
            <a:ext cx="4992298" cy="28803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500"/>
              <a:buFont typeface="Arial"/>
              <a:buNone/>
              <a:defRPr b="0" i="0" sz="20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4" name="Google Shape;234;p27"/>
          <p:cNvSpPr txBox="1"/>
          <p:nvPr>
            <p:ph idx="2" type="body"/>
          </p:nvPr>
        </p:nvSpPr>
        <p:spPr>
          <a:xfrm>
            <a:off x="690387"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accent1"/>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Clr>
                <a:schemeClr val="accent1"/>
              </a:buClr>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Clr>
                <a:schemeClr val="accent1"/>
              </a:buClr>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5" name="Google Shape;235;p27"/>
          <p:cNvSpPr/>
          <p:nvPr/>
        </p:nvSpPr>
        <p:spPr>
          <a:xfrm>
            <a:off x="6306888" y="1210860"/>
            <a:ext cx="5410623"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36" name="Google Shape;236;p27"/>
          <p:cNvSpPr txBox="1"/>
          <p:nvPr>
            <p:ph idx="3" type="body"/>
          </p:nvPr>
        </p:nvSpPr>
        <p:spPr>
          <a:xfrm>
            <a:off x="6504178" y="1360633"/>
            <a:ext cx="4992298" cy="28803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500"/>
              <a:buFont typeface="Arial"/>
              <a:buNone/>
              <a:defRPr b="0" i="0" sz="20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37" name="Google Shape;237;p27"/>
          <p:cNvSpPr txBox="1"/>
          <p:nvPr>
            <p:ph idx="4" type="body"/>
          </p:nvPr>
        </p:nvSpPr>
        <p:spPr>
          <a:xfrm>
            <a:off x="6527922"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accent1"/>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Clr>
                <a:schemeClr val="accent1"/>
              </a:buClr>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Clr>
                <a:schemeClr val="accent1"/>
              </a:buClr>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Clr>
                <a:schemeClr val="accent1"/>
              </a:buClr>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oxes x3">
  <p:cSld name="Purple Boxes x3">
    <p:spTree>
      <p:nvGrpSpPr>
        <p:cNvPr id="238" name="Shape 238"/>
        <p:cNvGrpSpPr/>
        <p:nvPr/>
      </p:nvGrpSpPr>
      <p:grpSpPr>
        <a:xfrm>
          <a:off x="0" y="0"/>
          <a:ext cx="0" cy="0"/>
          <a:chOff x="0" y="0"/>
          <a:chExt cx="0" cy="0"/>
        </a:xfrm>
      </p:grpSpPr>
      <p:sp>
        <p:nvSpPr>
          <p:cNvPr id="239" name="Google Shape;239;p28"/>
          <p:cNvSpPr/>
          <p:nvPr/>
        </p:nvSpPr>
        <p:spPr>
          <a:xfrm>
            <a:off x="469354"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40" name="Google Shape;240;p2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2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2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43" name="Google Shape;243;p2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44" name="Google Shape;244;p28"/>
          <p:cNvSpPr txBox="1"/>
          <p:nvPr>
            <p:ph idx="1" type="body"/>
          </p:nvPr>
        </p:nvSpPr>
        <p:spPr>
          <a:xfrm>
            <a:off x="623392"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5" name="Google Shape;245;p28"/>
          <p:cNvSpPr txBox="1"/>
          <p:nvPr>
            <p:ph idx="2" type="body"/>
          </p:nvPr>
        </p:nvSpPr>
        <p:spPr>
          <a:xfrm>
            <a:off x="647136"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6" name="Google Shape;246;p28"/>
          <p:cNvSpPr/>
          <p:nvPr/>
        </p:nvSpPr>
        <p:spPr>
          <a:xfrm>
            <a:off x="4325967"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47" name="Google Shape;247;p28"/>
          <p:cNvSpPr txBox="1"/>
          <p:nvPr>
            <p:ph idx="3" type="body"/>
          </p:nvPr>
        </p:nvSpPr>
        <p:spPr>
          <a:xfrm>
            <a:off x="4480005"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8" name="Google Shape;248;p28"/>
          <p:cNvSpPr txBox="1"/>
          <p:nvPr>
            <p:ph idx="4" type="body"/>
          </p:nvPr>
        </p:nvSpPr>
        <p:spPr>
          <a:xfrm>
            <a:off x="4503749"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49" name="Google Shape;249;p28"/>
          <p:cNvSpPr/>
          <p:nvPr/>
        </p:nvSpPr>
        <p:spPr>
          <a:xfrm>
            <a:off x="8182581" y="1210860"/>
            <a:ext cx="3540494"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250" name="Google Shape;250;p28"/>
          <p:cNvSpPr txBox="1"/>
          <p:nvPr>
            <p:ph idx="5" type="body"/>
          </p:nvPr>
        </p:nvSpPr>
        <p:spPr>
          <a:xfrm>
            <a:off x="8336619"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1" name="Google Shape;251;p28"/>
          <p:cNvSpPr txBox="1"/>
          <p:nvPr>
            <p:ph idx="6" type="body"/>
          </p:nvPr>
        </p:nvSpPr>
        <p:spPr>
          <a:xfrm>
            <a:off x="8360363"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3">
  <p:cSld name="Icons + Text x3">
    <p:spTree>
      <p:nvGrpSpPr>
        <p:cNvPr id="252" name="Shape 252"/>
        <p:cNvGrpSpPr/>
        <p:nvPr/>
      </p:nvGrpSpPr>
      <p:grpSpPr>
        <a:xfrm>
          <a:off x="0" y="0"/>
          <a:ext cx="0" cy="0"/>
          <a:chOff x="0" y="0"/>
          <a:chExt cx="0" cy="0"/>
        </a:xfrm>
      </p:grpSpPr>
      <p:sp>
        <p:nvSpPr>
          <p:cNvPr id="253" name="Google Shape;253;p2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2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2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56" name="Google Shape;256;p2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57" name="Google Shape;257;p29"/>
          <p:cNvSpPr txBox="1"/>
          <p:nvPr>
            <p:ph idx="1" type="body"/>
          </p:nvPr>
        </p:nvSpPr>
        <p:spPr>
          <a:xfrm>
            <a:off x="485464"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8" name="Google Shape;258;p29"/>
          <p:cNvSpPr txBox="1"/>
          <p:nvPr>
            <p:ph idx="2" type="body"/>
          </p:nvPr>
        </p:nvSpPr>
        <p:spPr>
          <a:xfrm>
            <a:off x="4372841"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59" name="Google Shape;259;p29"/>
          <p:cNvSpPr txBox="1"/>
          <p:nvPr>
            <p:ph idx="3" type="body"/>
          </p:nvPr>
        </p:nvSpPr>
        <p:spPr>
          <a:xfrm>
            <a:off x="4370881"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0" name="Google Shape;260;p29"/>
          <p:cNvSpPr txBox="1"/>
          <p:nvPr>
            <p:ph idx="4" type="body"/>
          </p:nvPr>
        </p:nvSpPr>
        <p:spPr>
          <a:xfrm>
            <a:off x="8260219" y="2805355"/>
            <a:ext cx="3454542" cy="276999"/>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1" name="Google Shape;261;p29"/>
          <p:cNvSpPr txBox="1"/>
          <p:nvPr>
            <p:ph idx="5" type="body"/>
          </p:nvPr>
        </p:nvSpPr>
        <p:spPr>
          <a:xfrm>
            <a:off x="8254113"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2" name="Google Shape;262;p29"/>
          <p:cNvSpPr txBox="1"/>
          <p:nvPr>
            <p:ph idx="6" type="body"/>
          </p:nvPr>
        </p:nvSpPr>
        <p:spPr>
          <a:xfrm>
            <a:off x="473241" y="3239004"/>
            <a:ext cx="3458462" cy="2782384"/>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63" name="Google Shape;263;p29"/>
          <p:cNvSpPr/>
          <p:nvPr>
            <p:ph idx="7" type="pic"/>
          </p:nvPr>
        </p:nvSpPr>
        <p:spPr>
          <a:xfrm>
            <a:off x="1740245" y="1424426"/>
            <a:ext cx="924454" cy="924454"/>
          </a:xfrm>
          <a:prstGeom prst="rect">
            <a:avLst/>
          </a:prstGeom>
          <a:noFill/>
          <a:ln>
            <a:noFill/>
          </a:ln>
        </p:spPr>
      </p:sp>
      <p:sp>
        <p:nvSpPr>
          <p:cNvPr id="264" name="Google Shape;264;p29"/>
          <p:cNvSpPr/>
          <p:nvPr>
            <p:ph idx="8" type="pic"/>
          </p:nvPr>
        </p:nvSpPr>
        <p:spPr>
          <a:xfrm>
            <a:off x="5637885" y="1424426"/>
            <a:ext cx="924454" cy="924454"/>
          </a:xfrm>
          <a:prstGeom prst="rect">
            <a:avLst/>
          </a:prstGeom>
          <a:noFill/>
          <a:ln>
            <a:noFill/>
          </a:ln>
        </p:spPr>
      </p:sp>
      <p:sp>
        <p:nvSpPr>
          <p:cNvPr id="265" name="Google Shape;265;p29"/>
          <p:cNvSpPr/>
          <p:nvPr>
            <p:ph idx="9" type="pic"/>
          </p:nvPr>
        </p:nvSpPr>
        <p:spPr>
          <a:xfrm>
            <a:off x="9521117" y="1424426"/>
            <a:ext cx="924454" cy="924454"/>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4">
  <p:cSld name="Icons + Text x4">
    <p:spTree>
      <p:nvGrpSpPr>
        <p:cNvPr id="266" name="Shape 266"/>
        <p:cNvGrpSpPr/>
        <p:nvPr/>
      </p:nvGrpSpPr>
      <p:grpSpPr>
        <a:xfrm>
          <a:off x="0" y="0"/>
          <a:ext cx="0" cy="0"/>
          <a:chOff x="0" y="0"/>
          <a:chExt cx="0" cy="0"/>
        </a:xfrm>
      </p:grpSpPr>
      <p:sp>
        <p:nvSpPr>
          <p:cNvPr id="267" name="Google Shape;267;p3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3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3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70" name="Google Shape;270;p3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71" name="Google Shape;271;p30"/>
          <p:cNvSpPr txBox="1"/>
          <p:nvPr>
            <p:ph idx="1" type="body"/>
          </p:nvPr>
        </p:nvSpPr>
        <p:spPr>
          <a:xfrm>
            <a:off x="485463"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2" name="Google Shape;272;p30"/>
          <p:cNvSpPr txBox="1"/>
          <p:nvPr>
            <p:ph idx="2" type="body"/>
          </p:nvPr>
        </p:nvSpPr>
        <p:spPr>
          <a:xfrm>
            <a:off x="473241"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3" name="Google Shape;273;p30"/>
          <p:cNvSpPr/>
          <p:nvPr>
            <p:ph idx="3" type="pic"/>
          </p:nvPr>
        </p:nvSpPr>
        <p:spPr>
          <a:xfrm>
            <a:off x="1288155" y="1340768"/>
            <a:ext cx="924454" cy="924454"/>
          </a:xfrm>
          <a:prstGeom prst="rect">
            <a:avLst/>
          </a:prstGeom>
          <a:noFill/>
          <a:ln>
            <a:noFill/>
          </a:ln>
        </p:spPr>
      </p:sp>
      <p:sp>
        <p:nvSpPr>
          <p:cNvPr id="274" name="Google Shape;274;p30"/>
          <p:cNvSpPr/>
          <p:nvPr>
            <p:ph idx="4" type="pic"/>
          </p:nvPr>
        </p:nvSpPr>
        <p:spPr>
          <a:xfrm>
            <a:off x="4169318" y="1340768"/>
            <a:ext cx="924454" cy="924454"/>
          </a:xfrm>
          <a:prstGeom prst="rect">
            <a:avLst/>
          </a:prstGeom>
          <a:noFill/>
          <a:ln>
            <a:noFill/>
          </a:ln>
        </p:spPr>
      </p:sp>
      <p:sp>
        <p:nvSpPr>
          <p:cNvPr id="275" name="Google Shape;275;p30"/>
          <p:cNvSpPr/>
          <p:nvPr>
            <p:ph idx="5" type="pic"/>
          </p:nvPr>
        </p:nvSpPr>
        <p:spPr>
          <a:xfrm>
            <a:off x="7040871" y="1340768"/>
            <a:ext cx="924454" cy="924454"/>
          </a:xfrm>
          <a:prstGeom prst="rect">
            <a:avLst/>
          </a:prstGeom>
          <a:noFill/>
          <a:ln>
            <a:noFill/>
          </a:ln>
        </p:spPr>
      </p:sp>
      <p:sp>
        <p:nvSpPr>
          <p:cNvPr id="276" name="Google Shape;276;p30"/>
          <p:cNvSpPr/>
          <p:nvPr>
            <p:ph idx="6" type="pic"/>
          </p:nvPr>
        </p:nvSpPr>
        <p:spPr>
          <a:xfrm>
            <a:off x="9912424" y="1340768"/>
            <a:ext cx="924454" cy="924454"/>
          </a:xfrm>
          <a:prstGeom prst="rect">
            <a:avLst/>
          </a:prstGeom>
          <a:noFill/>
          <a:ln>
            <a:noFill/>
          </a:ln>
        </p:spPr>
      </p:sp>
      <p:sp>
        <p:nvSpPr>
          <p:cNvPr id="277" name="Google Shape;277;p30"/>
          <p:cNvSpPr txBox="1"/>
          <p:nvPr>
            <p:ph idx="7" type="body"/>
          </p:nvPr>
        </p:nvSpPr>
        <p:spPr>
          <a:xfrm>
            <a:off x="3399713"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8" name="Google Shape;278;p30"/>
          <p:cNvSpPr txBox="1"/>
          <p:nvPr>
            <p:ph idx="8" type="body"/>
          </p:nvPr>
        </p:nvSpPr>
        <p:spPr>
          <a:xfrm>
            <a:off x="3387491"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79" name="Google Shape;279;p30"/>
          <p:cNvSpPr txBox="1"/>
          <p:nvPr>
            <p:ph idx="9" type="body"/>
          </p:nvPr>
        </p:nvSpPr>
        <p:spPr>
          <a:xfrm>
            <a:off x="6268922"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0" name="Google Shape;280;p30"/>
          <p:cNvSpPr txBox="1"/>
          <p:nvPr>
            <p:ph idx="13" type="body"/>
          </p:nvPr>
        </p:nvSpPr>
        <p:spPr>
          <a:xfrm>
            <a:off x="6256700"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1" name="Google Shape;281;p30"/>
          <p:cNvSpPr txBox="1"/>
          <p:nvPr>
            <p:ph idx="14" type="body"/>
          </p:nvPr>
        </p:nvSpPr>
        <p:spPr>
          <a:xfrm>
            <a:off x="9138131" y="2589913"/>
            <a:ext cx="2573395" cy="492443"/>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2" name="Google Shape;282;p30"/>
          <p:cNvSpPr txBox="1"/>
          <p:nvPr>
            <p:ph idx="15" type="body"/>
          </p:nvPr>
        </p:nvSpPr>
        <p:spPr>
          <a:xfrm>
            <a:off x="9125909" y="3239004"/>
            <a:ext cx="2586666" cy="2782384"/>
          </a:xfrm>
          <a:prstGeom prst="rect">
            <a:avLst/>
          </a:prstGeom>
          <a:noFill/>
          <a:ln>
            <a:noFill/>
          </a:ln>
        </p:spPr>
        <p:txBody>
          <a:bodyPr anchorCtr="0" anchor="t" bIns="0" lIns="0" spcFirstLastPara="1" rIns="0" wrap="square" tIns="0">
            <a:normAutofit/>
          </a:bodyPr>
          <a:lstStyle>
            <a:lvl1pPr indent="-304800" lvl="0" marL="457200" algn="l">
              <a:lnSpc>
                <a:spcPct val="120000"/>
              </a:lnSpc>
              <a:spcBef>
                <a:spcPts val="600"/>
              </a:spcBef>
              <a:spcAft>
                <a:spcPts val="0"/>
              </a:spcAft>
              <a:buClr>
                <a:schemeClr val="dk2"/>
              </a:buClr>
              <a:buSzPts val="1200"/>
              <a:buFont typeface="Arial"/>
              <a:buChar char="•"/>
              <a:defRPr sz="12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1">
  <p:cSld name="Title Slide (Dark) 1">
    <p:bg>
      <p:bgPr>
        <a:solidFill>
          <a:schemeClr val="dk1"/>
        </a:solidFill>
      </p:bgPr>
    </p:bg>
    <p:spTree>
      <p:nvGrpSpPr>
        <p:cNvPr id="25" name="Shape 25"/>
        <p:cNvGrpSpPr/>
        <p:nvPr/>
      </p:nvGrpSpPr>
      <p:grpSpPr>
        <a:xfrm>
          <a:off x="0" y="0"/>
          <a:ext cx="0" cy="0"/>
          <a:chOff x="0" y="0"/>
          <a:chExt cx="0" cy="0"/>
        </a:xfrm>
      </p:grpSpPr>
      <p:sp>
        <p:nvSpPr>
          <p:cNvPr id="26" name="Google Shape;26;p4"/>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28" name="Google Shape;28;p4"/>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29" name="Google Shape;29;p4"/>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 name="Google Shape;30;p4"/>
          <p:cNvSpPr/>
          <p:nvPr>
            <p:ph idx="3" type="pic"/>
          </p:nvPr>
        </p:nvSpPr>
        <p:spPr>
          <a:xfrm>
            <a:off x="6672064" y="0"/>
            <a:ext cx="5519936" cy="6858000"/>
          </a:xfrm>
          <a:prstGeom prst="rect">
            <a:avLst/>
          </a:prstGeom>
          <a:solidFill>
            <a:schemeClr val="lt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 Grid x4">
  <p:cSld name="Icon Grid x4">
    <p:spTree>
      <p:nvGrpSpPr>
        <p:cNvPr id="283" name="Shape 283"/>
        <p:cNvGrpSpPr/>
        <p:nvPr/>
      </p:nvGrpSpPr>
      <p:grpSpPr>
        <a:xfrm>
          <a:off x="0" y="0"/>
          <a:ext cx="0" cy="0"/>
          <a:chOff x="0" y="0"/>
          <a:chExt cx="0" cy="0"/>
        </a:xfrm>
      </p:grpSpPr>
      <p:sp>
        <p:nvSpPr>
          <p:cNvPr id="284" name="Google Shape;284;p3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3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3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287" name="Google Shape;287;p3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288" name="Google Shape;288;p31"/>
          <p:cNvSpPr txBox="1"/>
          <p:nvPr>
            <p:ph idx="1" type="body"/>
          </p:nvPr>
        </p:nvSpPr>
        <p:spPr>
          <a:xfrm>
            <a:off x="1571023" y="1484784"/>
            <a:ext cx="4221521"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89" name="Google Shape;289;p31"/>
          <p:cNvSpPr txBox="1"/>
          <p:nvPr>
            <p:ph idx="2" type="body"/>
          </p:nvPr>
        </p:nvSpPr>
        <p:spPr>
          <a:xfrm>
            <a:off x="1571023" y="1916832"/>
            <a:ext cx="4221521"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0" name="Google Shape;290;p31"/>
          <p:cNvSpPr/>
          <p:nvPr>
            <p:ph idx="3" type="pic"/>
          </p:nvPr>
        </p:nvSpPr>
        <p:spPr>
          <a:xfrm>
            <a:off x="506328" y="1196975"/>
            <a:ext cx="924454" cy="924454"/>
          </a:xfrm>
          <a:prstGeom prst="rect">
            <a:avLst/>
          </a:prstGeom>
          <a:noFill/>
          <a:ln>
            <a:noFill/>
          </a:ln>
        </p:spPr>
      </p:sp>
      <p:sp>
        <p:nvSpPr>
          <p:cNvPr id="291" name="Google Shape;291;p31"/>
          <p:cNvSpPr txBox="1"/>
          <p:nvPr>
            <p:ph idx="4" type="body"/>
          </p:nvPr>
        </p:nvSpPr>
        <p:spPr>
          <a:xfrm>
            <a:off x="1571023" y="4077172"/>
            <a:ext cx="4221521"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2" name="Google Shape;292;p31"/>
          <p:cNvSpPr txBox="1"/>
          <p:nvPr>
            <p:ph idx="5" type="body"/>
          </p:nvPr>
        </p:nvSpPr>
        <p:spPr>
          <a:xfrm>
            <a:off x="1571023" y="4509220"/>
            <a:ext cx="4221521"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3" name="Google Shape;293;p31"/>
          <p:cNvSpPr/>
          <p:nvPr>
            <p:ph idx="6" type="pic"/>
          </p:nvPr>
        </p:nvSpPr>
        <p:spPr>
          <a:xfrm>
            <a:off x="506328" y="3789363"/>
            <a:ext cx="924454" cy="924454"/>
          </a:xfrm>
          <a:prstGeom prst="rect">
            <a:avLst/>
          </a:prstGeom>
          <a:noFill/>
          <a:ln>
            <a:noFill/>
          </a:ln>
        </p:spPr>
      </p:sp>
      <p:sp>
        <p:nvSpPr>
          <p:cNvPr id="294" name="Google Shape;294;p31"/>
          <p:cNvSpPr txBox="1"/>
          <p:nvPr>
            <p:ph idx="7" type="body"/>
          </p:nvPr>
        </p:nvSpPr>
        <p:spPr>
          <a:xfrm>
            <a:off x="7464151" y="1484784"/>
            <a:ext cx="4248424"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5" name="Google Shape;295;p31"/>
          <p:cNvSpPr txBox="1"/>
          <p:nvPr>
            <p:ph idx="8" type="body"/>
          </p:nvPr>
        </p:nvSpPr>
        <p:spPr>
          <a:xfrm>
            <a:off x="7464151" y="1916832"/>
            <a:ext cx="4248424"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6" name="Google Shape;296;p31"/>
          <p:cNvSpPr/>
          <p:nvPr>
            <p:ph idx="9" type="pic"/>
          </p:nvPr>
        </p:nvSpPr>
        <p:spPr>
          <a:xfrm>
            <a:off x="6399456" y="1196975"/>
            <a:ext cx="924454" cy="924454"/>
          </a:xfrm>
          <a:prstGeom prst="rect">
            <a:avLst/>
          </a:prstGeom>
          <a:noFill/>
          <a:ln>
            <a:noFill/>
          </a:ln>
        </p:spPr>
      </p:sp>
      <p:sp>
        <p:nvSpPr>
          <p:cNvPr id="297" name="Google Shape;297;p31"/>
          <p:cNvSpPr txBox="1"/>
          <p:nvPr>
            <p:ph idx="13" type="body"/>
          </p:nvPr>
        </p:nvSpPr>
        <p:spPr>
          <a:xfrm>
            <a:off x="7464151" y="4077172"/>
            <a:ext cx="4248424" cy="307777"/>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8" name="Google Shape;298;p31"/>
          <p:cNvSpPr txBox="1"/>
          <p:nvPr>
            <p:ph idx="14" type="body"/>
          </p:nvPr>
        </p:nvSpPr>
        <p:spPr>
          <a:xfrm>
            <a:off x="7464151" y="4509220"/>
            <a:ext cx="4248424" cy="1512168"/>
          </a:xfrm>
          <a:prstGeom prst="rect">
            <a:avLst/>
          </a:prstGeom>
          <a:noFill/>
          <a:ln>
            <a:noFill/>
          </a:ln>
        </p:spPr>
        <p:txBody>
          <a:bodyPr anchorCtr="0" anchor="t" bIns="0" lIns="0" spcFirstLastPara="1" rIns="0" wrap="square" tIns="0">
            <a:normAutofit/>
          </a:bodyPr>
          <a:lstStyle>
            <a:lvl1pPr indent="-317500" lvl="0" marL="457200" algn="l">
              <a:lnSpc>
                <a:spcPct val="120000"/>
              </a:lnSpc>
              <a:spcBef>
                <a:spcPts val="600"/>
              </a:spcBef>
              <a:spcAft>
                <a:spcPts val="0"/>
              </a:spcAft>
              <a:buClr>
                <a:schemeClr val="dk2"/>
              </a:buClr>
              <a:buSzPts val="1400"/>
              <a:buFont typeface="Arial"/>
              <a:buChar char="•"/>
              <a:defRPr sz="14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299" name="Google Shape;299;p31"/>
          <p:cNvSpPr/>
          <p:nvPr>
            <p:ph idx="15" type="pic"/>
          </p:nvPr>
        </p:nvSpPr>
        <p:spPr>
          <a:xfrm>
            <a:off x="6399456" y="3789363"/>
            <a:ext cx="924454" cy="924454"/>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p:cSld name="Text + Image">
    <p:spTree>
      <p:nvGrpSpPr>
        <p:cNvPr id="300" name="Shape 300"/>
        <p:cNvGrpSpPr/>
        <p:nvPr/>
      </p:nvGrpSpPr>
      <p:grpSpPr>
        <a:xfrm>
          <a:off x="0" y="0"/>
          <a:ext cx="0" cy="0"/>
          <a:chOff x="0" y="0"/>
          <a:chExt cx="0" cy="0"/>
        </a:xfrm>
      </p:grpSpPr>
      <p:sp>
        <p:nvSpPr>
          <p:cNvPr id="301" name="Google Shape;301;p32"/>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02" name="Google Shape;302;p3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03" name="Google Shape;303;p32"/>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4" name="Google Shape;304;p32"/>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05" name="Google Shape;305;p3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3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07" name="Google Shape;307;p32"/>
          <p:cNvSpPr/>
          <p:nvPr>
            <p:ph idx="3" type="pic"/>
          </p:nvPr>
        </p:nvSpPr>
        <p:spPr>
          <a:xfrm>
            <a:off x="6406401" y="415997"/>
            <a:ext cx="5299823" cy="5605391"/>
          </a:xfrm>
          <a:prstGeom prst="roundRect">
            <a:avLst>
              <a:gd fmla="val 4038" name="adj"/>
            </a:avLst>
          </a:prstGeom>
          <a:solidFill>
            <a:schemeClr val="lt2"/>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Text + Images">
    <p:spTree>
      <p:nvGrpSpPr>
        <p:cNvPr id="308" name="Shape 308"/>
        <p:cNvGrpSpPr/>
        <p:nvPr/>
      </p:nvGrpSpPr>
      <p:grpSpPr>
        <a:xfrm>
          <a:off x="0" y="0"/>
          <a:ext cx="0" cy="0"/>
          <a:chOff x="0" y="0"/>
          <a:chExt cx="0" cy="0"/>
        </a:xfrm>
      </p:grpSpPr>
      <p:sp>
        <p:nvSpPr>
          <p:cNvPr id="309" name="Google Shape;309;p33"/>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10" name="Google Shape;310;p3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11" name="Google Shape;311;p33"/>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12" name="Google Shape;312;p33"/>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13" name="Google Shape;313;p33"/>
          <p:cNvSpPr/>
          <p:nvPr>
            <p:ph idx="3" type="pic"/>
          </p:nvPr>
        </p:nvSpPr>
        <p:spPr>
          <a:xfrm>
            <a:off x="6399432" y="3645024"/>
            <a:ext cx="2548039" cy="2376364"/>
          </a:xfrm>
          <a:prstGeom prst="roundRect">
            <a:avLst>
              <a:gd fmla="val 5080" name="adj"/>
            </a:avLst>
          </a:prstGeom>
          <a:solidFill>
            <a:schemeClr val="lt2"/>
          </a:solidFill>
          <a:ln>
            <a:noFill/>
          </a:ln>
        </p:spPr>
      </p:sp>
      <p:sp>
        <p:nvSpPr>
          <p:cNvPr id="314" name="Google Shape;314;p33"/>
          <p:cNvSpPr/>
          <p:nvPr>
            <p:ph idx="4" type="pic"/>
          </p:nvPr>
        </p:nvSpPr>
        <p:spPr>
          <a:xfrm>
            <a:off x="9164536" y="3645024"/>
            <a:ext cx="2548039" cy="2376364"/>
          </a:xfrm>
          <a:prstGeom prst="roundRect">
            <a:avLst>
              <a:gd fmla="val 4278" name="adj"/>
            </a:avLst>
          </a:prstGeom>
          <a:solidFill>
            <a:schemeClr val="lt2"/>
          </a:solidFill>
          <a:ln>
            <a:noFill/>
          </a:ln>
        </p:spPr>
      </p:sp>
      <p:sp>
        <p:nvSpPr>
          <p:cNvPr id="315" name="Google Shape;315;p33"/>
          <p:cNvSpPr/>
          <p:nvPr>
            <p:ph idx="5" type="pic"/>
          </p:nvPr>
        </p:nvSpPr>
        <p:spPr>
          <a:xfrm>
            <a:off x="6406401" y="415997"/>
            <a:ext cx="5299823" cy="3000395"/>
          </a:xfrm>
          <a:prstGeom prst="roundRect">
            <a:avLst>
              <a:gd fmla="val 5080" name="adj"/>
            </a:avLst>
          </a:prstGeom>
          <a:solidFill>
            <a:schemeClr val="lt2"/>
          </a:solidFill>
          <a:ln>
            <a:noFill/>
          </a:ln>
        </p:spPr>
      </p:sp>
      <p:sp>
        <p:nvSpPr>
          <p:cNvPr id="316" name="Google Shape;316;p3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3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App Illustration">
  <p:cSld name="Text + App Illustration">
    <p:bg>
      <p:bgPr>
        <a:solidFill>
          <a:srgbClr val="EDF8FF"/>
        </a:solidFill>
      </p:bgPr>
    </p:bg>
    <p:spTree>
      <p:nvGrpSpPr>
        <p:cNvPr id="318" name="Shape 318"/>
        <p:cNvGrpSpPr/>
        <p:nvPr/>
      </p:nvGrpSpPr>
      <p:grpSpPr>
        <a:xfrm>
          <a:off x="0" y="0"/>
          <a:ext cx="0" cy="0"/>
          <a:chOff x="0" y="0"/>
          <a:chExt cx="0" cy="0"/>
        </a:xfrm>
      </p:grpSpPr>
      <p:sp>
        <p:nvSpPr>
          <p:cNvPr id="319" name="Google Shape;319;p34"/>
          <p:cNvSpPr txBox="1"/>
          <p:nvPr>
            <p:ph type="title"/>
          </p:nvPr>
        </p:nvSpPr>
        <p:spPr>
          <a:xfrm>
            <a:off x="479425" y="741466"/>
            <a:ext cx="1123314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0" name="Google Shape;320;p3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21" name="Google Shape;321;p34"/>
          <p:cNvSpPr txBox="1"/>
          <p:nvPr>
            <p:ph idx="1" type="body"/>
          </p:nvPr>
        </p:nvSpPr>
        <p:spPr>
          <a:xfrm>
            <a:off x="485464" y="414423"/>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1"/>
              </a:buClr>
              <a:buSzPts val="1050"/>
              <a:buFont typeface="Arial"/>
              <a:buNone/>
              <a:defRPr b="0" i="0" sz="14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22" name="Google Shape;322;p34"/>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40360" lvl="1" marL="914400" algn="l">
              <a:lnSpc>
                <a:spcPct val="120000"/>
              </a:lnSpc>
              <a:spcBef>
                <a:spcPts val="600"/>
              </a:spcBef>
              <a:spcAft>
                <a:spcPts val="0"/>
              </a:spcAft>
              <a:buClr>
                <a:schemeClr val="accent1"/>
              </a:buClr>
              <a:buSzPts val="1760"/>
              <a:buChar char="•"/>
              <a:defRPr/>
            </a:lvl2pPr>
            <a:lvl3pPr indent="-326389" lvl="2" marL="1371600" algn="l">
              <a:lnSpc>
                <a:spcPct val="120000"/>
              </a:lnSpc>
              <a:spcBef>
                <a:spcPts val="728"/>
              </a:spcBef>
              <a:spcAft>
                <a:spcPts val="0"/>
              </a:spcAft>
              <a:buClr>
                <a:schemeClr val="accent1"/>
              </a:buClr>
              <a:buSzPts val="1540"/>
              <a:buChar char="•"/>
              <a:defRPr/>
            </a:lvl3pPr>
            <a:lvl4pPr indent="-312419" lvl="3" marL="1828800" algn="l">
              <a:lnSpc>
                <a:spcPct val="120000"/>
              </a:lnSpc>
              <a:spcBef>
                <a:spcPts val="728"/>
              </a:spcBef>
              <a:spcAft>
                <a:spcPts val="0"/>
              </a:spcAft>
              <a:buClr>
                <a:schemeClr val="accent1"/>
              </a:buClr>
              <a:buSzPts val="1320"/>
              <a:buChar char="•"/>
              <a:defRPr/>
            </a:lvl4pPr>
            <a:lvl5pPr indent="-312420" lvl="4" marL="2286000" algn="l">
              <a:lnSpc>
                <a:spcPct val="120000"/>
              </a:lnSpc>
              <a:spcBef>
                <a:spcPts val="728"/>
              </a:spcBef>
              <a:spcAft>
                <a:spcPts val="0"/>
              </a:spcAft>
              <a:buClr>
                <a:schemeClr val="accent1"/>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23" name="Google Shape;323;p34"/>
          <p:cNvSpPr/>
          <p:nvPr>
            <p:ph idx="3" type="pic"/>
          </p:nvPr>
        </p:nvSpPr>
        <p:spPr>
          <a:xfrm>
            <a:off x="6406400" y="1556792"/>
            <a:ext cx="5313600" cy="4102868"/>
          </a:xfrm>
          <a:prstGeom prst="roundRect">
            <a:avLst>
              <a:gd fmla="val 1893" name="adj"/>
            </a:avLst>
          </a:prstGeom>
          <a:noFill/>
          <a:ln>
            <a:noFill/>
          </a:ln>
        </p:spPr>
      </p:sp>
      <p:sp>
        <p:nvSpPr>
          <p:cNvPr id="324" name="Google Shape;324;p3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3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pp Illustrations x3">
  <p:cSld name="App Illustrations x3">
    <p:bg>
      <p:bgPr>
        <a:solidFill>
          <a:srgbClr val="EDF8FF"/>
        </a:solidFill>
      </p:bgPr>
    </p:bg>
    <p:spTree>
      <p:nvGrpSpPr>
        <p:cNvPr id="326" name="Shape 326"/>
        <p:cNvGrpSpPr/>
        <p:nvPr/>
      </p:nvGrpSpPr>
      <p:grpSpPr>
        <a:xfrm>
          <a:off x="0" y="0"/>
          <a:ext cx="0" cy="0"/>
          <a:chOff x="0" y="0"/>
          <a:chExt cx="0" cy="0"/>
        </a:xfrm>
      </p:grpSpPr>
      <p:sp>
        <p:nvSpPr>
          <p:cNvPr id="327" name="Google Shape;327;p35"/>
          <p:cNvSpPr txBox="1"/>
          <p:nvPr>
            <p:ph type="title"/>
          </p:nvPr>
        </p:nvSpPr>
        <p:spPr>
          <a:xfrm>
            <a:off x="479425" y="417074"/>
            <a:ext cx="1123314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28" name="Google Shape;328;p3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29" name="Google Shape;329;p35"/>
          <p:cNvSpPr txBox="1"/>
          <p:nvPr>
            <p:ph idx="1" type="body"/>
          </p:nvPr>
        </p:nvSpPr>
        <p:spPr>
          <a:xfrm>
            <a:off x="491161"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0" name="Google Shape;330;p35"/>
          <p:cNvSpPr/>
          <p:nvPr>
            <p:ph idx="2" type="pic"/>
          </p:nvPr>
        </p:nvSpPr>
        <p:spPr>
          <a:xfrm>
            <a:off x="491161" y="1696958"/>
            <a:ext cx="3175728" cy="2452122"/>
          </a:xfrm>
          <a:prstGeom prst="roundRect">
            <a:avLst>
              <a:gd fmla="val 1893" name="adj"/>
            </a:avLst>
          </a:prstGeom>
          <a:noFill/>
          <a:ln>
            <a:noFill/>
          </a:ln>
        </p:spPr>
      </p:sp>
      <p:sp>
        <p:nvSpPr>
          <p:cNvPr id="331" name="Google Shape;331;p35"/>
          <p:cNvSpPr txBox="1"/>
          <p:nvPr>
            <p:ph idx="3" type="body"/>
          </p:nvPr>
        </p:nvSpPr>
        <p:spPr>
          <a:xfrm>
            <a:off x="491161"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2" name="Google Shape;332;p35"/>
          <p:cNvSpPr txBox="1"/>
          <p:nvPr>
            <p:ph idx="4" type="body"/>
          </p:nvPr>
        </p:nvSpPr>
        <p:spPr>
          <a:xfrm>
            <a:off x="4508136"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3" name="Google Shape;333;p35"/>
          <p:cNvSpPr/>
          <p:nvPr>
            <p:ph idx="5" type="pic"/>
          </p:nvPr>
        </p:nvSpPr>
        <p:spPr>
          <a:xfrm>
            <a:off x="4508136" y="1696958"/>
            <a:ext cx="3175728" cy="2452122"/>
          </a:xfrm>
          <a:prstGeom prst="roundRect">
            <a:avLst>
              <a:gd fmla="val 1893" name="adj"/>
            </a:avLst>
          </a:prstGeom>
          <a:noFill/>
          <a:ln>
            <a:noFill/>
          </a:ln>
        </p:spPr>
      </p:sp>
      <p:sp>
        <p:nvSpPr>
          <p:cNvPr id="334" name="Google Shape;334;p35"/>
          <p:cNvSpPr txBox="1"/>
          <p:nvPr>
            <p:ph idx="6" type="body"/>
          </p:nvPr>
        </p:nvSpPr>
        <p:spPr>
          <a:xfrm>
            <a:off x="4508136"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5" name="Google Shape;335;p35"/>
          <p:cNvSpPr txBox="1"/>
          <p:nvPr>
            <p:ph idx="7" type="body"/>
          </p:nvPr>
        </p:nvSpPr>
        <p:spPr>
          <a:xfrm>
            <a:off x="8536846" y="1196974"/>
            <a:ext cx="3175728" cy="45550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accent1"/>
              </a:buClr>
              <a:buSzPts val="1200"/>
              <a:buFont typeface="Arial"/>
              <a:buNone/>
              <a:defRPr b="0" i="0" sz="1600">
                <a:solidFill>
                  <a:schemeClr val="accen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6" name="Google Shape;336;p35"/>
          <p:cNvSpPr/>
          <p:nvPr>
            <p:ph idx="8" type="pic"/>
          </p:nvPr>
        </p:nvSpPr>
        <p:spPr>
          <a:xfrm>
            <a:off x="8536846" y="1696958"/>
            <a:ext cx="3175728" cy="2452122"/>
          </a:xfrm>
          <a:prstGeom prst="roundRect">
            <a:avLst>
              <a:gd fmla="val 1893" name="adj"/>
            </a:avLst>
          </a:prstGeom>
          <a:noFill/>
          <a:ln>
            <a:noFill/>
          </a:ln>
        </p:spPr>
      </p:sp>
      <p:sp>
        <p:nvSpPr>
          <p:cNvPr id="337" name="Google Shape;337;p35"/>
          <p:cNvSpPr txBox="1"/>
          <p:nvPr>
            <p:ph idx="9" type="body"/>
          </p:nvPr>
        </p:nvSpPr>
        <p:spPr>
          <a:xfrm>
            <a:off x="8536846" y="4293096"/>
            <a:ext cx="3175728" cy="1728292"/>
          </a:xfrm>
          <a:prstGeom prst="rect">
            <a:avLst/>
          </a:prstGeom>
          <a:noFill/>
          <a:ln>
            <a:noFill/>
          </a:ln>
        </p:spPr>
        <p:txBody>
          <a:bodyPr anchorCtr="0" anchor="t" bIns="0" lIns="36000" spcFirstLastPara="1" rIns="0" wrap="square" tIns="0">
            <a:normAutofit/>
          </a:bodyPr>
          <a:lstStyle>
            <a:lvl1pPr indent="-228600" lvl="0" marL="457200" algn="l">
              <a:lnSpc>
                <a:spcPct val="120000"/>
              </a:lnSpc>
              <a:spcBef>
                <a:spcPts val="600"/>
              </a:spcBef>
              <a:spcAft>
                <a:spcPts val="0"/>
              </a:spcAft>
              <a:buClr>
                <a:schemeClr val="dk2"/>
              </a:buClr>
              <a:buSzPts val="1400"/>
              <a:buFont typeface="Arial"/>
              <a:buNone/>
              <a:defRPr b="0" i="0" sz="1400">
                <a:latin typeface="Poppins Light"/>
                <a:ea typeface="Poppins Light"/>
                <a:cs typeface="Poppins Light"/>
                <a:sym typeface="Poppins Light"/>
              </a:defRPr>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38" name="Google Shape;338;p3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3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Split 2">
  <p:cSld name="Text + Image Split 2">
    <p:spTree>
      <p:nvGrpSpPr>
        <p:cNvPr id="340" name="Shape 340"/>
        <p:cNvGrpSpPr/>
        <p:nvPr/>
      </p:nvGrpSpPr>
      <p:grpSpPr>
        <a:xfrm>
          <a:off x="0" y="0"/>
          <a:ext cx="0" cy="0"/>
          <a:chOff x="0" y="0"/>
          <a:chExt cx="0" cy="0"/>
        </a:xfrm>
      </p:grpSpPr>
      <p:sp>
        <p:nvSpPr>
          <p:cNvPr id="341" name="Google Shape;341;p36"/>
          <p:cNvSpPr/>
          <p:nvPr>
            <p:ph idx="2" type="pic"/>
          </p:nvPr>
        </p:nvSpPr>
        <p:spPr>
          <a:xfrm>
            <a:off x="0" y="1"/>
            <a:ext cx="5658921" cy="6857999"/>
          </a:xfrm>
          <a:prstGeom prst="roundRect">
            <a:avLst>
              <a:gd fmla="val 0" name="adj"/>
            </a:avLst>
          </a:prstGeom>
          <a:solidFill>
            <a:schemeClr val="lt2"/>
          </a:solidFill>
          <a:ln>
            <a:noFill/>
          </a:ln>
        </p:spPr>
      </p:sp>
      <p:sp>
        <p:nvSpPr>
          <p:cNvPr id="342" name="Google Shape;342;p36"/>
          <p:cNvSpPr txBox="1"/>
          <p:nvPr>
            <p:ph type="title"/>
          </p:nvPr>
        </p:nvSpPr>
        <p:spPr>
          <a:xfrm>
            <a:off x="6109147" y="404813"/>
            <a:ext cx="5597246"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6"/>
          <p:cNvSpPr txBox="1"/>
          <p:nvPr>
            <p:ph idx="1" type="body"/>
          </p:nvPr>
        </p:nvSpPr>
        <p:spPr>
          <a:xfrm>
            <a:off x="6115185" y="935585"/>
            <a:ext cx="559724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4" name="Google Shape;344;p36"/>
          <p:cNvSpPr txBox="1"/>
          <p:nvPr>
            <p:ph idx="3" type="body"/>
          </p:nvPr>
        </p:nvSpPr>
        <p:spPr>
          <a:xfrm>
            <a:off x="6109146" y="1556792"/>
            <a:ext cx="5603429" cy="1820498"/>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5" name="Google Shape;345;p3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46" name="Google Shape;346;p36"/>
          <p:cNvSpPr txBox="1"/>
          <p:nvPr>
            <p:ph idx="4" type="body"/>
          </p:nvPr>
        </p:nvSpPr>
        <p:spPr>
          <a:xfrm>
            <a:off x="479425" y="6334125"/>
            <a:ext cx="187325" cy="187325"/>
          </a:xfrm>
          <a:prstGeom prst="rect">
            <a:avLst/>
          </a:prstGeom>
          <a:blipFill rotWithShape="1">
            <a:blip r:embed="rId2">
              <a:alphaModFix/>
            </a:blip>
            <a:stretch>
              <a:fillRect b="0" l="0" r="0" t="0"/>
            </a:stretch>
          </a:blip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1"/>
              </a:buClr>
              <a:buSzPts val="1350"/>
              <a:buNone/>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47" name="Google Shape;347;p36"/>
          <p:cNvSpPr/>
          <p:nvPr>
            <p:ph idx="5" type="pic"/>
          </p:nvPr>
        </p:nvSpPr>
        <p:spPr>
          <a:xfrm>
            <a:off x="6109146" y="5437760"/>
            <a:ext cx="924454" cy="924454"/>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Quote">
  <p:cSld name="Text + Quote">
    <p:spTree>
      <p:nvGrpSpPr>
        <p:cNvPr id="348" name="Shape 348"/>
        <p:cNvGrpSpPr/>
        <p:nvPr/>
      </p:nvGrpSpPr>
      <p:grpSpPr>
        <a:xfrm>
          <a:off x="0" y="0"/>
          <a:ext cx="0" cy="0"/>
          <a:chOff x="0" y="0"/>
          <a:chExt cx="0" cy="0"/>
        </a:xfrm>
      </p:grpSpPr>
      <p:sp>
        <p:nvSpPr>
          <p:cNvPr id="349" name="Google Shape;349;p37"/>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50" name="Google Shape;350;p3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51" name="Google Shape;351;p37"/>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4"/>
              </a:buClr>
              <a:buSzPts val="1500"/>
              <a:buFont typeface="Arial"/>
              <a:buNone/>
              <a:defRPr b="0" i="0" sz="20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2" name="Google Shape;352;p37"/>
          <p:cNvSpPr txBox="1"/>
          <p:nvPr>
            <p:ph idx="2" type="body"/>
          </p:nvPr>
        </p:nvSpPr>
        <p:spPr>
          <a:xfrm>
            <a:off x="479425" y="1556792"/>
            <a:ext cx="5472559"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40360" lvl="1" marL="914400" algn="l">
              <a:lnSpc>
                <a:spcPct val="120000"/>
              </a:lnSpc>
              <a:spcBef>
                <a:spcPts val="600"/>
              </a:spcBef>
              <a:spcAft>
                <a:spcPts val="0"/>
              </a:spcAft>
              <a:buClr>
                <a:schemeClr val="accent4"/>
              </a:buClr>
              <a:buSzPts val="1760"/>
              <a:buChar char="•"/>
              <a:defRPr/>
            </a:lvl2pPr>
            <a:lvl3pPr indent="-326389" lvl="2" marL="1371600" algn="l">
              <a:lnSpc>
                <a:spcPct val="120000"/>
              </a:lnSpc>
              <a:spcBef>
                <a:spcPts val="728"/>
              </a:spcBef>
              <a:spcAft>
                <a:spcPts val="0"/>
              </a:spcAft>
              <a:buClr>
                <a:schemeClr val="accent4"/>
              </a:buClr>
              <a:buSzPts val="1540"/>
              <a:buChar char="•"/>
              <a:defRPr/>
            </a:lvl3pPr>
            <a:lvl4pPr indent="-312419" lvl="3" marL="1828800" algn="l">
              <a:lnSpc>
                <a:spcPct val="120000"/>
              </a:lnSpc>
              <a:spcBef>
                <a:spcPts val="728"/>
              </a:spcBef>
              <a:spcAft>
                <a:spcPts val="0"/>
              </a:spcAft>
              <a:buClr>
                <a:schemeClr val="accent4"/>
              </a:buClr>
              <a:buSzPts val="1320"/>
              <a:buChar char="•"/>
              <a:defRPr/>
            </a:lvl4pPr>
            <a:lvl5pPr indent="-312420" lvl="4" marL="2286000" algn="l">
              <a:lnSpc>
                <a:spcPct val="120000"/>
              </a:lnSpc>
              <a:spcBef>
                <a:spcPts val="728"/>
              </a:spcBef>
              <a:spcAft>
                <a:spcPts val="0"/>
              </a:spcAft>
              <a:buClr>
                <a:schemeClr val="accent4"/>
              </a:buClr>
              <a:buSzPts val="132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3" name="Google Shape;353;p37"/>
          <p:cNvSpPr/>
          <p:nvPr/>
        </p:nvSpPr>
        <p:spPr>
          <a:xfrm>
            <a:off x="6384032" y="0"/>
            <a:ext cx="5807968"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pic>
        <p:nvPicPr>
          <p:cNvPr id="354" name="Google Shape;354;p37"/>
          <p:cNvPicPr preferRelativeResize="0"/>
          <p:nvPr/>
        </p:nvPicPr>
        <p:blipFill rotWithShape="1">
          <a:blip r:embed="rId3">
            <a:alphaModFix/>
          </a:blip>
          <a:srcRect b="0" l="0" r="0" t="0"/>
          <a:stretch/>
        </p:blipFill>
        <p:spPr>
          <a:xfrm>
            <a:off x="6672064" y="714210"/>
            <a:ext cx="413984" cy="292224"/>
          </a:xfrm>
          <a:prstGeom prst="rect">
            <a:avLst/>
          </a:prstGeom>
          <a:noFill/>
          <a:ln>
            <a:noFill/>
          </a:ln>
        </p:spPr>
      </p:pic>
      <p:sp>
        <p:nvSpPr>
          <p:cNvPr id="355" name="Google Shape;355;p37"/>
          <p:cNvSpPr txBox="1"/>
          <p:nvPr>
            <p:ph idx="3" type="body"/>
          </p:nvPr>
        </p:nvSpPr>
        <p:spPr>
          <a:xfrm>
            <a:off x="7320135" y="591338"/>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100"/>
              <a:buFont typeface="Poppins SemiBold"/>
              <a:buNone/>
              <a:defRPr b="1" i="0" sz="28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6" name="Google Shape;356;p37"/>
          <p:cNvSpPr txBox="1"/>
          <p:nvPr>
            <p:ph idx="4" type="body"/>
          </p:nvPr>
        </p:nvSpPr>
        <p:spPr>
          <a:xfrm>
            <a:off x="7320135" y="5445224"/>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050"/>
              <a:buFont typeface="Poppins Light"/>
              <a:buNone/>
              <a:defRPr b="0" i="0" sz="1400">
                <a:solidFill>
                  <a:schemeClr val="lt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7" name="Google Shape;357;p37"/>
          <p:cNvSpPr txBox="1"/>
          <p:nvPr>
            <p:ph idx="11" type="ftr"/>
          </p:nvPr>
        </p:nvSpPr>
        <p:spPr>
          <a:xfrm>
            <a:off x="809176" y="6357841"/>
            <a:ext cx="528682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3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3">
  <p:cSld name="Key Stats x3">
    <p:spTree>
      <p:nvGrpSpPr>
        <p:cNvPr id="359" name="Shape 359"/>
        <p:cNvGrpSpPr/>
        <p:nvPr/>
      </p:nvGrpSpPr>
      <p:grpSpPr>
        <a:xfrm>
          <a:off x="0" y="0"/>
          <a:ext cx="0" cy="0"/>
          <a:chOff x="0" y="0"/>
          <a:chExt cx="0" cy="0"/>
        </a:xfrm>
      </p:grpSpPr>
      <p:sp>
        <p:nvSpPr>
          <p:cNvPr id="360" name="Google Shape;360;p3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1" name="Google Shape;361;p3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3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363" name="Google Shape;363;p3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64" name="Google Shape;364;p38"/>
          <p:cNvSpPr txBox="1"/>
          <p:nvPr>
            <p:ph idx="1" type="body"/>
          </p:nvPr>
        </p:nvSpPr>
        <p:spPr>
          <a:xfrm>
            <a:off x="485464"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5" name="Google Shape;365;p38"/>
          <p:cNvSpPr txBox="1"/>
          <p:nvPr>
            <p:ph idx="2" type="body"/>
          </p:nvPr>
        </p:nvSpPr>
        <p:spPr>
          <a:xfrm>
            <a:off x="4372841"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6" name="Google Shape;366;p38"/>
          <p:cNvSpPr txBox="1"/>
          <p:nvPr>
            <p:ph idx="3" type="body"/>
          </p:nvPr>
        </p:nvSpPr>
        <p:spPr>
          <a:xfrm>
            <a:off x="8260219" y="3866287"/>
            <a:ext cx="3454542"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350"/>
              <a:buFont typeface="Arial"/>
              <a:buNone/>
              <a:defRPr b="0" i="0" sz="1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7" name="Google Shape;367;p38"/>
          <p:cNvSpPr txBox="1"/>
          <p:nvPr>
            <p:ph idx="4" type="body"/>
          </p:nvPr>
        </p:nvSpPr>
        <p:spPr>
          <a:xfrm>
            <a:off x="479425" y="1196975"/>
            <a:ext cx="11233150" cy="115190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8" name="Google Shape;368;p38"/>
          <p:cNvSpPr txBox="1"/>
          <p:nvPr>
            <p:ph idx="5" type="body"/>
          </p:nvPr>
        </p:nvSpPr>
        <p:spPr>
          <a:xfrm>
            <a:off x="485464"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69" name="Google Shape;369;p38"/>
          <p:cNvSpPr txBox="1"/>
          <p:nvPr>
            <p:ph idx="6" type="body"/>
          </p:nvPr>
        </p:nvSpPr>
        <p:spPr>
          <a:xfrm>
            <a:off x="4368729"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0" name="Google Shape;370;p38"/>
          <p:cNvSpPr txBox="1"/>
          <p:nvPr>
            <p:ph idx="7" type="body"/>
          </p:nvPr>
        </p:nvSpPr>
        <p:spPr>
          <a:xfrm>
            <a:off x="8258033" y="2766776"/>
            <a:ext cx="3454542" cy="1024014"/>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4">
  <p:cSld name="Key Stats x4">
    <p:spTree>
      <p:nvGrpSpPr>
        <p:cNvPr id="371" name="Shape 371"/>
        <p:cNvGrpSpPr/>
        <p:nvPr/>
      </p:nvGrpSpPr>
      <p:grpSpPr>
        <a:xfrm>
          <a:off x="0" y="0"/>
          <a:ext cx="0" cy="0"/>
          <a:chOff x="0" y="0"/>
          <a:chExt cx="0" cy="0"/>
        </a:xfrm>
      </p:grpSpPr>
      <p:sp>
        <p:nvSpPr>
          <p:cNvPr id="372" name="Google Shape;372;p3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3" name="Google Shape;373;p3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4" name="Google Shape;374;p3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375" name="Google Shape;375;p3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376" name="Google Shape;376;p39"/>
          <p:cNvSpPr txBox="1"/>
          <p:nvPr>
            <p:ph idx="1" type="body"/>
          </p:nvPr>
        </p:nvSpPr>
        <p:spPr>
          <a:xfrm>
            <a:off x="479425" y="3650016"/>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7" name="Google Shape;377;p39"/>
          <p:cNvSpPr txBox="1"/>
          <p:nvPr>
            <p:ph idx="2" type="body"/>
          </p:nvPr>
        </p:nvSpPr>
        <p:spPr>
          <a:xfrm>
            <a:off x="479425" y="1196975"/>
            <a:ext cx="11233150" cy="104225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8" name="Google Shape;378;p39"/>
          <p:cNvSpPr txBox="1"/>
          <p:nvPr>
            <p:ph idx="3" type="body"/>
          </p:nvPr>
        </p:nvSpPr>
        <p:spPr>
          <a:xfrm>
            <a:off x="479425" y="2667683"/>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79" name="Google Shape;379;p39"/>
          <p:cNvSpPr txBox="1"/>
          <p:nvPr>
            <p:ph idx="4" type="body"/>
          </p:nvPr>
        </p:nvSpPr>
        <p:spPr>
          <a:xfrm>
            <a:off x="479425" y="5517432"/>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0" name="Google Shape;380;p39"/>
          <p:cNvSpPr txBox="1"/>
          <p:nvPr>
            <p:ph idx="5" type="body"/>
          </p:nvPr>
        </p:nvSpPr>
        <p:spPr>
          <a:xfrm>
            <a:off x="479425" y="4535099"/>
            <a:ext cx="3454542" cy="98326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1" name="Google Shape;381;p39"/>
          <p:cNvSpPr txBox="1"/>
          <p:nvPr>
            <p:ph idx="6" type="body"/>
          </p:nvPr>
        </p:nvSpPr>
        <p:spPr>
          <a:xfrm>
            <a:off x="6240019" y="3650016"/>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2" name="Google Shape;382;p39"/>
          <p:cNvSpPr txBox="1"/>
          <p:nvPr>
            <p:ph idx="7" type="body"/>
          </p:nvPr>
        </p:nvSpPr>
        <p:spPr>
          <a:xfrm>
            <a:off x="6240019" y="2667683"/>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3" name="Google Shape;383;p39"/>
          <p:cNvSpPr txBox="1"/>
          <p:nvPr>
            <p:ph idx="8" type="body"/>
          </p:nvPr>
        </p:nvSpPr>
        <p:spPr>
          <a:xfrm>
            <a:off x="6240019" y="5517432"/>
            <a:ext cx="4536502" cy="503956"/>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200"/>
              <a:buFont typeface="Arial"/>
              <a:buNone/>
              <a:defRPr b="0" i="0" sz="16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84" name="Google Shape;384;p39"/>
          <p:cNvSpPr txBox="1"/>
          <p:nvPr>
            <p:ph idx="9" type="body"/>
          </p:nvPr>
        </p:nvSpPr>
        <p:spPr>
          <a:xfrm>
            <a:off x="6240019" y="4535099"/>
            <a:ext cx="3454542" cy="983267"/>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6000"/>
              <a:buFont typeface="Arial"/>
              <a:buNone/>
              <a:defRPr b="0" i="0" sz="8000">
                <a:solidFill>
                  <a:schemeClr val="accent4"/>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Text 1">
  <p:cSld name="Feature Text 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40"/>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4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88" name="Google Shape;388;p40"/>
          <p:cNvSpPr txBox="1"/>
          <p:nvPr>
            <p:ph idx="1" type="body"/>
          </p:nvPr>
        </p:nvSpPr>
        <p:spPr>
          <a:xfrm>
            <a:off x="2870457" y="3733394"/>
            <a:ext cx="6451086" cy="1648333"/>
          </a:xfrm>
          <a:prstGeom prst="rect">
            <a:avLst/>
          </a:prstGeom>
          <a:noFill/>
          <a:ln>
            <a:noFill/>
          </a:ln>
        </p:spPr>
        <p:txBody>
          <a:bodyPr anchorCtr="1" anchor="t" bIns="0" lIns="0" spcFirstLastPara="1" rIns="0" wrap="square" tIns="0">
            <a:normAutofit/>
          </a:bodyPr>
          <a:lstStyle>
            <a:lvl1pPr indent="-228600" lvl="0" marL="457200" algn="ctr">
              <a:lnSpc>
                <a:spcPct val="100000"/>
              </a:lnSpc>
              <a:spcBef>
                <a:spcPts val="0"/>
              </a:spcBef>
              <a:spcAft>
                <a:spcPts val="0"/>
              </a:spcAft>
              <a:buClr>
                <a:schemeClr val="lt1"/>
              </a:buClr>
              <a:buSzPts val="2100"/>
              <a:buFont typeface="Arial"/>
              <a:buNone/>
              <a:defRPr b="0" i="0" sz="2800">
                <a:solidFill>
                  <a:schemeClr val="l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89" name="Google Shape;389;p40"/>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390" name="Google Shape;390;p40"/>
          <p:cNvSpPr txBox="1"/>
          <p:nvPr>
            <p:ph type="title"/>
          </p:nvPr>
        </p:nvSpPr>
        <p:spPr>
          <a:xfrm>
            <a:off x="2629285" y="1912431"/>
            <a:ext cx="6933429" cy="1516569"/>
          </a:xfrm>
          <a:prstGeom prst="rect">
            <a:avLst/>
          </a:prstGeom>
          <a:noFill/>
          <a:ln>
            <a:noFill/>
          </a:ln>
        </p:spPr>
        <p:txBody>
          <a:bodyPr anchorCtr="1" anchor="b" bIns="0" lIns="0" spcFirstLastPara="1" rIns="0" wrap="square" tIns="0">
            <a:spAutoFit/>
          </a:bodyPr>
          <a:lstStyle>
            <a:lvl1pPr lvl="0" algn="ctr">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bg>
      <p:bgPr>
        <a:solidFill>
          <a:schemeClr val="lt1"/>
        </a:solidFill>
      </p:bgPr>
    </p:bg>
    <p:spTree>
      <p:nvGrpSpPr>
        <p:cNvPr id="31" name="Shape 31"/>
        <p:cNvGrpSpPr/>
        <p:nvPr/>
      </p:nvGrpSpPr>
      <p:grpSpPr>
        <a:xfrm>
          <a:off x="0" y="0"/>
          <a:ext cx="0" cy="0"/>
          <a:chOff x="0" y="0"/>
          <a:chExt cx="0" cy="0"/>
        </a:xfrm>
      </p:grpSpPr>
      <p:sp>
        <p:nvSpPr>
          <p:cNvPr id="32" name="Google Shape;32;p5"/>
          <p:cNvSpPr/>
          <p:nvPr>
            <p:ph idx="2" type="pic"/>
          </p:nvPr>
        </p:nvSpPr>
        <p:spPr>
          <a:xfrm>
            <a:off x="6888161" y="0"/>
            <a:ext cx="5303837" cy="6858000"/>
          </a:xfrm>
          <a:prstGeom prst="rect">
            <a:avLst/>
          </a:prstGeom>
          <a:solidFill>
            <a:schemeClr val="lt2"/>
          </a:solidFill>
          <a:ln>
            <a:noFill/>
          </a:ln>
        </p:spPr>
      </p:sp>
      <p:sp>
        <p:nvSpPr>
          <p:cNvPr id="33" name="Google Shape;33;p5"/>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35" name="Google Shape;35;p5"/>
          <p:cNvSpPr txBox="1"/>
          <p:nvPr>
            <p:ph idx="3"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6" name="Google Shape;36;p5"/>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Text 2">
  <p:cSld name="Feature Text 2">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4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4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394" name="Google Shape;394;p41"/>
          <p:cNvSpPr txBox="1"/>
          <p:nvPr>
            <p:ph idx="1" type="body"/>
          </p:nvPr>
        </p:nvSpPr>
        <p:spPr>
          <a:xfrm>
            <a:off x="2870457" y="3284984"/>
            <a:ext cx="6451086" cy="1648333"/>
          </a:xfrm>
          <a:prstGeom prst="rect">
            <a:avLst/>
          </a:prstGeom>
          <a:noFill/>
          <a:ln>
            <a:noFill/>
          </a:ln>
        </p:spPr>
        <p:txBody>
          <a:bodyPr anchorCtr="1" anchor="t" bIns="0" lIns="0" spcFirstLastPara="1" rIns="0" wrap="square" tIns="0">
            <a:normAutofit/>
          </a:bodyPr>
          <a:lstStyle>
            <a:lvl1pPr indent="-228600" lvl="0" marL="457200" algn="ctr">
              <a:lnSpc>
                <a:spcPct val="100000"/>
              </a:lnSpc>
              <a:spcBef>
                <a:spcPts val="0"/>
              </a:spcBef>
              <a:spcAft>
                <a:spcPts val="0"/>
              </a:spcAft>
              <a:buClr>
                <a:schemeClr val="lt1"/>
              </a:buClr>
              <a:buSzPts val="2100"/>
              <a:buFont typeface="Arial"/>
              <a:buNone/>
              <a:defRPr b="0" i="0" sz="2800">
                <a:solidFill>
                  <a:schemeClr val="lt1"/>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395" name="Google Shape;395;p41"/>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396" name="Google Shape;396;p41"/>
          <p:cNvSpPr txBox="1"/>
          <p:nvPr>
            <p:ph type="title"/>
          </p:nvPr>
        </p:nvSpPr>
        <p:spPr>
          <a:xfrm>
            <a:off x="1415480" y="1412776"/>
            <a:ext cx="9361040" cy="1516569"/>
          </a:xfrm>
          <a:prstGeom prst="rect">
            <a:avLst/>
          </a:prstGeom>
          <a:noFill/>
          <a:ln>
            <a:noFill/>
          </a:ln>
        </p:spPr>
        <p:txBody>
          <a:bodyPr anchorCtr="1" anchor="b" bIns="0" lIns="0" spcFirstLastPara="1" rIns="0" wrap="square" tIns="0">
            <a:spAutoFit/>
          </a:bodyPr>
          <a:lstStyle>
            <a:lvl1pPr lvl="0" algn="ctr">
              <a:lnSpc>
                <a:spcPct val="90000"/>
              </a:lnSpc>
              <a:spcBef>
                <a:spcPts val="0"/>
              </a:spcBef>
              <a:spcAft>
                <a:spcPts val="0"/>
              </a:spcAft>
              <a:buClr>
                <a:schemeClr val="lt1"/>
              </a:buClr>
              <a:buSzPts val="5400"/>
              <a:buFont typeface="Poppins SemiBold"/>
              <a:buNone/>
              <a:defRPr sz="5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Stat">
  <p:cSld name="Feature Stat">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4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4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
        <p:nvSpPr>
          <p:cNvPr id="400" name="Google Shape;400;p42"/>
          <p:cNvSpPr txBox="1"/>
          <p:nvPr>
            <p:ph idx="1" type="body"/>
          </p:nvPr>
        </p:nvSpPr>
        <p:spPr>
          <a:xfrm>
            <a:off x="509010" y="3156870"/>
            <a:ext cx="6451086" cy="1648333"/>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500"/>
              <a:buFont typeface="Arial"/>
              <a:buNone/>
              <a:defRPr b="0" i="0" sz="2000">
                <a:solidFill>
                  <a:schemeClr val="l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1" name="Google Shape;401;p42"/>
          <p:cNvSpPr txBox="1"/>
          <p:nvPr>
            <p:ph idx="2" type="body"/>
          </p:nvPr>
        </p:nvSpPr>
        <p:spPr>
          <a:xfrm>
            <a:off x="509010" y="1268760"/>
            <a:ext cx="8899358" cy="188811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0"/>
              </a:spcBef>
              <a:spcAft>
                <a:spcPts val="0"/>
              </a:spcAft>
              <a:buClr>
                <a:schemeClr val="lt1"/>
              </a:buClr>
              <a:buSzPts val="10350"/>
              <a:buFont typeface="Arial"/>
              <a:buNone/>
              <a:defRPr b="0" i="0" sz="13800">
                <a:solidFill>
                  <a:schemeClr val="lt1"/>
                </a:solidFill>
                <a:latin typeface="Poppins Medium"/>
                <a:ea typeface="Poppins Medium"/>
                <a:cs typeface="Poppins Medium"/>
                <a:sym typeface="Poppins Medium"/>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402" name="Google Shape;402;p42"/>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p:cSld name="Feature Quote">
    <p:bg>
      <p:bgPr>
        <a:blipFill>
          <a:blip r:embed="rId2">
            <a:alphaModFix/>
          </a:blip>
          <a:stretch>
            <a:fillRect/>
          </a:stretch>
        </a:blipFill>
      </p:bgPr>
    </p:bg>
    <p:spTree>
      <p:nvGrpSpPr>
        <p:cNvPr id="403" name="Shape 403"/>
        <p:cNvGrpSpPr/>
        <p:nvPr/>
      </p:nvGrpSpPr>
      <p:grpSpPr>
        <a:xfrm>
          <a:off x="0" y="0"/>
          <a:ext cx="0" cy="0"/>
          <a:chOff x="0" y="0"/>
          <a:chExt cx="0" cy="0"/>
        </a:xfrm>
      </p:grpSpPr>
      <p:pic>
        <p:nvPicPr>
          <p:cNvPr id="404" name="Google Shape;404;p43"/>
          <p:cNvPicPr preferRelativeResize="0"/>
          <p:nvPr/>
        </p:nvPicPr>
        <p:blipFill rotWithShape="1">
          <a:blip r:embed="rId3">
            <a:alphaModFix/>
          </a:blip>
          <a:srcRect b="0" l="0" r="0" t="0"/>
          <a:stretch/>
        </p:blipFill>
        <p:spPr>
          <a:xfrm>
            <a:off x="405378" y="918800"/>
            <a:ext cx="413984" cy="292224"/>
          </a:xfrm>
          <a:prstGeom prst="rect">
            <a:avLst/>
          </a:prstGeom>
          <a:noFill/>
          <a:ln>
            <a:noFill/>
          </a:ln>
        </p:spPr>
      </p:pic>
      <p:sp>
        <p:nvSpPr>
          <p:cNvPr id="405" name="Google Shape;405;p43"/>
          <p:cNvSpPr txBox="1"/>
          <p:nvPr>
            <p:ph idx="1" type="body"/>
          </p:nvPr>
        </p:nvSpPr>
        <p:spPr>
          <a:xfrm>
            <a:off x="1062378" y="801799"/>
            <a:ext cx="6329766" cy="3491297"/>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400"/>
              <a:buFont typeface="Poppins SemiBold"/>
              <a:buNone/>
              <a:defRPr b="1" i="0" sz="32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6" name="Google Shape;406;p43"/>
          <p:cNvSpPr txBox="1"/>
          <p:nvPr>
            <p:ph idx="2" type="body"/>
          </p:nvPr>
        </p:nvSpPr>
        <p:spPr>
          <a:xfrm>
            <a:off x="1062378" y="4532464"/>
            <a:ext cx="4392439" cy="264688"/>
          </a:xfrm>
          <a:prstGeom prst="rect">
            <a:avLst/>
          </a:prstGeom>
          <a:noFill/>
          <a:ln>
            <a:noFill/>
          </a:ln>
        </p:spPr>
        <p:txBody>
          <a:bodyPr anchorCtr="0" anchor="t" bIns="0" lIns="0" spcFirstLastPara="1" rIns="0" wrap="square" tIns="0">
            <a:spAutoFit/>
          </a:bodyPr>
          <a:lstStyle>
            <a:lvl1pPr indent="-228600" lvl="0" marL="457200" algn="l">
              <a:lnSpc>
                <a:spcPct val="110000"/>
              </a:lnSpc>
              <a:spcBef>
                <a:spcPts val="0"/>
              </a:spcBef>
              <a:spcAft>
                <a:spcPts val="0"/>
              </a:spcAft>
              <a:buClr>
                <a:schemeClr val="lt1"/>
              </a:buClr>
              <a:buSzPts val="1200"/>
              <a:buFont typeface="Poppins"/>
              <a:buNone/>
              <a:defRPr b="0" i="0" sz="1600">
                <a:solidFill>
                  <a:schemeClr val="lt1"/>
                </a:solidFill>
                <a:latin typeface="Poppins"/>
                <a:ea typeface="Poppins"/>
                <a:cs typeface="Poppins"/>
                <a:sym typeface="Poppins"/>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07" name="Google Shape;407;p4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4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09" name="Google Shape;409;p43"/>
          <p:cNvPicPr preferRelativeResize="0"/>
          <p:nvPr/>
        </p:nvPicPr>
        <p:blipFill rotWithShape="1">
          <a:blip r:embed="rId4">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 Image 2">
  <p:cSld name="Feature Quote + Image 2">
    <p:bg>
      <p:bgPr>
        <a:solidFill>
          <a:schemeClr val="dk1"/>
        </a:solidFill>
      </p:bgPr>
    </p:bg>
    <p:spTree>
      <p:nvGrpSpPr>
        <p:cNvPr id="410" name="Shape 410"/>
        <p:cNvGrpSpPr/>
        <p:nvPr/>
      </p:nvGrpSpPr>
      <p:grpSpPr>
        <a:xfrm>
          <a:off x="0" y="0"/>
          <a:ext cx="0" cy="0"/>
          <a:chOff x="0" y="0"/>
          <a:chExt cx="0" cy="0"/>
        </a:xfrm>
      </p:grpSpPr>
      <p:sp>
        <p:nvSpPr>
          <p:cNvPr id="411" name="Google Shape;411;p4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2" name="Google Shape;412;p4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13" name="Google Shape;413;p4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pic>
        <p:nvPicPr>
          <p:cNvPr id="414" name="Google Shape;414;p44"/>
          <p:cNvPicPr preferRelativeResize="0"/>
          <p:nvPr/>
        </p:nvPicPr>
        <p:blipFill rotWithShape="1">
          <a:blip r:embed="rId3">
            <a:alphaModFix/>
          </a:blip>
          <a:srcRect b="0" l="0" r="0" t="0"/>
          <a:stretch/>
        </p:blipFill>
        <p:spPr>
          <a:xfrm>
            <a:off x="486315" y="585775"/>
            <a:ext cx="413984" cy="292224"/>
          </a:xfrm>
          <a:prstGeom prst="rect">
            <a:avLst/>
          </a:prstGeom>
          <a:noFill/>
          <a:ln>
            <a:noFill/>
          </a:ln>
        </p:spPr>
      </p:pic>
      <p:sp>
        <p:nvSpPr>
          <p:cNvPr id="415" name="Google Shape;415;p44"/>
          <p:cNvSpPr txBox="1"/>
          <p:nvPr>
            <p:ph idx="1" type="body"/>
          </p:nvPr>
        </p:nvSpPr>
        <p:spPr>
          <a:xfrm>
            <a:off x="1062378" y="585775"/>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lt1"/>
              </a:buClr>
              <a:buSzPts val="2100"/>
              <a:buFont typeface="Poppins SemiBold"/>
              <a:buNone/>
              <a:defRPr b="1" i="0" sz="2800">
                <a:solidFill>
                  <a:schemeClr val="l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16" name="Google Shape;416;p44"/>
          <p:cNvSpPr txBox="1"/>
          <p:nvPr>
            <p:ph idx="2" type="body"/>
          </p:nvPr>
        </p:nvSpPr>
        <p:spPr>
          <a:xfrm>
            <a:off x="1062378" y="5439661"/>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lt1"/>
              </a:buClr>
              <a:buSzPts val="1050"/>
              <a:buFont typeface="Poppins Light"/>
              <a:buNone/>
              <a:defRPr b="0" i="0" sz="1400">
                <a:solidFill>
                  <a:schemeClr val="lt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17" name="Google Shape;417;p44"/>
          <p:cNvSpPr/>
          <p:nvPr>
            <p:ph idx="3" type="pic"/>
          </p:nvPr>
        </p:nvSpPr>
        <p:spPr>
          <a:xfrm>
            <a:off x="6111249" y="0"/>
            <a:ext cx="6080753" cy="6858000"/>
          </a:xfrm>
          <a:prstGeom prst="rect">
            <a:avLst/>
          </a:prstGeom>
          <a:solidFill>
            <a:srgbClr val="D8D8D8"/>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Text + Image">
  <p:cSld name="Key Text + Image">
    <p:bg>
      <p:bgPr>
        <a:solidFill>
          <a:schemeClr val="accent6"/>
        </a:solidFill>
      </p:bgPr>
    </p:bg>
    <p:spTree>
      <p:nvGrpSpPr>
        <p:cNvPr id="418" name="Shape 418"/>
        <p:cNvGrpSpPr/>
        <p:nvPr/>
      </p:nvGrpSpPr>
      <p:grpSpPr>
        <a:xfrm>
          <a:off x="0" y="0"/>
          <a:ext cx="0" cy="0"/>
          <a:chOff x="0" y="0"/>
          <a:chExt cx="0" cy="0"/>
        </a:xfrm>
      </p:grpSpPr>
      <p:sp>
        <p:nvSpPr>
          <p:cNvPr id="419" name="Google Shape;419;p45"/>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45"/>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21" name="Google Shape;421;p45"/>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22" name="Google Shape;422;p45"/>
          <p:cNvSpPr txBox="1"/>
          <p:nvPr>
            <p:ph type="title"/>
          </p:nvPr>
        </p:nvSpPr>
        <p:spPr>
          <a:xfrm>
            <a:off x="479426" y="980729"/>
            <a:ext cx="5286824" cy="1071062"/>
          </a:xfrm>
          <a:prstGeom prst="rect">
            <a:avLst/>
          </a:prstGeom>
          <a:noFill/>
          <a:ln>
            <a:noFill/>
          </a:ln>
        </p:spPr>
        <p:txBody>
          <a:bodyPr anchorCtr="0" anchor="t" bIns="0" lIns="0" spcFirstLastPara="1" rIns="0" wrap="square" tIns="0">
            <a:spAutoFit/>
          </a:bodyPr>
          <a:lstStyle>
            <a:lvl1pPr lvl="0" algn="l">
              <a:lnSpc>
                <a:spcPct val="110000"/>
              </a:lnSpc>
              <a:spcBef>
                <a:spcPts val="0"/>
              </a:spcBef>
              <a:spcAft>
                <a:spcPts val="0"/>
              </a:spcAft>
              <a:buClr>
                <a:schemeClr val="dk1"/>
              </a:buClr>
              <a:buSzPts val="3200"/>
              <a:buFont typeface="Poppins SemiBold"/>
              <a:buNone/>
              <a:defRPr/>
            </a:lvl1pPr>
            <a:lvl2pPr lvl="1" algn="l">
              <a:lnSpc>
                <a:spcPct val="100000"/>
              </a:lnSpc>
              <a:spcBef>
                <a:spcPts val="6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45"/>
          <p:cNvSpPr txBox="1"/>
          <p:nvPr>
            <p:ph idx="1" type="body"/>
          </p:nvPr>
        </p:nvSpPr>
        <p:spPr>
          <a:xfrm>
            <a:off x="485464" y="414423"/>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200"/>
              <a:buFont typeface="Arial"/>
              <a:buNone/>
              <a:defRPr b="0" i="0" sz="1600">
                <a:solidFill>
                  <a:schemeClr val="dk2"/>
                </a:solidFill>
                <a:latin typeface="Poppins"/>
                <a:ea typeface="Poppins"/>
                <a:cs typeface="Poppins"/>
                <a:sym typeface="Poppins"/>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24" name="Google Shape;424;p45"/>
          <p:cNvSpPr/>
          <p:nvPr>
            <p:ph idx="2" type="pic"/>
          </p:nvPr>
        </p:nvSpPr>
        <p:spPr>
          <a:xfrm>
            <a:off x="6111249" y="0"/>
            <a:ext cx="6080753" cy="6858000"/>
          </a:xfrm>
          <a:prstGeom prst="rect">
            <a:avLst/>
          </a:prstGeom>
          <a:solidFill>
            <a:srgbClr val="D8D8D8"/>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4">
  <p:cSld name="Timeline x4">
    <p:spTree>
      <p:nvGrpSpPr>
        <p:cNvPr id="425" name="Shape 425"/>
        <p:cNvGrpSpPr/>
        <p:nvPr/>
      </p:nvGrpSpPr>
      <p:grpSpPr>
        <a:xfrm>
          <a:off x="0" y="0"/>
          <a:ext cx="0" cy="0"/>
          <a:chOff x="0" y="0"/>
          <a:chExt cx="0" cy="0"/>
        </a:xfrm>
      </p:grpSpPr>
      <p:sp>
        <p:nvSpPr>
          <p:cNvPr id="426" name="Google Shape;426;p4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7" name="Google Shape;427;p4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p4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29" name="Google Shape;429;p4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30" name="Google Shape;430;p46"/>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31" name="Google Shape;431;p46"/>
          <p:cNvGraphicFramePr/>
          <p:nvPr/>
        </p:nvGraphicFramePr>
        <p:xfrm>
          <a:off x="508205" y="2278196"/>
          <a:ext cx="3000000" cy="3000000"/>
        </p:xfrm>
        <a:graphic>
          <a:graphicData uri="http://schemas.openxmlformats.org/drawingml/2006/table">
            <a:tbl>
              <a:tblPr bandCol="1">
                <a:noFill/>
                <a:tableStyleId>{1A540038-4FC1-4500-87BC-F5B76B7F523A}</a:tableStyleId>
              </a:tblPr>
              <a:tblGrid>
                <a:gridCol w="2801100"/>
                <a:gridCol w="2801100"/>
                <a:gridCol w="2801100"/>
                <a:gridCol w="2801100"/>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r>
            </a:tbl>
          </a:graphicData>
        </a:graphic>
      </p:graphicFrame>
      <p:sp>
        <p:nvSpPr>
          <p:cNvPr id="432" name="Google Shape;432;p46"/>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33" name="Google Shape;433;p46"/>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4" name="Google Shape;434;p46"/>
          <p:cNvSpPr/>
          <p:nvPr/>
        </p:nvSpPr>
        <p:spPr>
          <a:xfrm>
            <a:off x="341710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5" name="Google Shape;435;p46"/>
          <p:cNvSpPr/>
          <p:nvPr/>
        </p:nvSpPr>
        <p:spPr>
          <a:xfrm>
            <a:off x="6234071"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6" name="Google Shape;436;p46"/>
          <p:cNvSpPr/>
          <p:nvPr/>
        </p:nvSpPr>
        <p:spPr>
          <a:xfrm>
            <a:off x="9059879"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37" name="Google Shape;437;p46"/>
          <p:cNvSpPr txBox="1"/>
          <p:nvPr>
            <p:ph idx="2" type="body"/>
          </p:nvPr>
        </p:nvSpPr>
        <p:spPr>
          <a:xfrm>
            <a:off x="478797" y="1818875"/>
            <a:ext cx="2767426"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38" name="Google Shape;438;p46"/>
          <p:cNvSpPr txBox="1"/>
          <p:nvPr>
            <p:ph idx="3" type="body"/>
          </p:nvPr>
        </p:nvSpPr>
        <p:spPr>
          <a:xfrm>
            <a:off x="3314077" y="1818875"/>
            <a:ext cx="2733491"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39" name="Google Shape;439;p46"/>
          <p:cNvSpPr txBox="1"/>
          <p:nvPr>
            <p:ph idx="4" type="body"/>
          </p:nvPr>
        </p:nvSpPr>
        <p:spPr>
          <a:xfrm>
            <a:off x="6106242" y="1818875"/>
            <a:ext cx="274595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0" name="Google Shape;440;p46"/>
          <p:cNvSpPr txBox="1"/>
          <p:nvPr>
            <p:ph idx="5" type="body"/>
          </p:nvPr>
        </p:nvSpPr>
        <p:spPr>
          <a:xfrm>
            <a:off x="8920055" y="1818875"/>
            <a:ext cx="277371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1" name="Google Shape;441;p46"/>
          <p:cNvSpPr txBox="1"/>
          <p:nvPr>
            <p:ph idx="6" type="body"/>
          </p:nvPr>
        </p:nvSpPr>
        <p:spPr>
          <a:xfrm>
            <a:off x="488018" y="2454575"/>
            <a:ext cx="2826452"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2" name="Google Shape;442;p46"/>
          <p:cNvSpPr txBox="1"/>
          <p:nvPr>
            <p:ph idx="7" type="body"/>
          </p:nvPr>
        </p:nvSpPr>
        <p:spPr>
          <a:xfrm>
            <a:off x="3317729"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3" name="Google Shape;443;p46"/>
          <p:cNvSpPr txBox="1"/>
          <p:nvPr>
            <p:ph idx="8" type="body"/>
          </p:nvPr>
        </p:nvSpPr>
        <p:spPr>
          <a:xfrm>
            <a:off x="6106241"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44" name="Google Shape;444;p46"/>
          <p:cNvSpPr txBox="1"/>
          <p:nvPr>
            <p:ph idx="9" type="body"/>
          </p:nvPr>
        </p:nvSpPr>
        <p:spPr>
          <a:xfrm>
            <a:off x="8922384" y="2454575"/>
            <a:ext cx="2790191" cy="3601226"/>
          </a:xfrm>
          <a:prstGeom prst="rect">
            <a:avLst/>
          </a:prstGeom>
          <a:noFill/>
          <a:ln>
            <a:noFill/>
          </a:ln>
        </p:spPr>
        <p:txBody>
          <a:bodyPr anchorCtr="0" anchor="t" bIns="0" lIns="180000" spcFirstLastPara="1" rIns="144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5">
  <p:cSld name="Timeline x5">
    <p:spTree>
      <p:nvGrpSpPr>
        <p:cNvPr id="445" name="Shape 445"/>
        <p:cNvGrpSpPr/>
        <p:nvPr/>
      </p:nvGrpSpPr>
      <p:grpSpPr>
        <a:xfrm>
          <a:off x="0" y="0"/>
          <a:ext cx="0" cy="0"/>
          <a:chOff x="0" y="0"/>
          <a:chExt cx="0" cy="0"/>
        </a:xfrm>
      </p:grpSpPr>
      <p:sp>
        <p:nvSpPr>
          <p:cNvPr id="446" name="Google Shape;446;p4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7" name="Google Shape;447;p4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p4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49" name="Google Shape;449;p4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50" name="Google Shape;450;p47"/>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51" name="Google Shape;451;p47"/>
          <p:cNvGraphicFramePr/>
          <p:nvPr/>
        </p:nvGraphicFramePr>
        <p:xfrm>
          <a:off x="508205" y="2278196"/>
          <a:ext cx="3000000" cy="3000000"/>
        </p:xfrm>
        <a:graphic>
          <a:graphicData uri="http://schemas.openxmlformats.org/drawingml/2006/table">
            <a:tbl>
              <a:tblPr bandCol="1">
                <a:noFill/>
                <a:tableStyleId>{1A540038-4FC1-4500-87BC-F5B76B7F523A}</a:tableStyleId>
              </a:tblPr>
              <a:tblGrid>
                <a:gridCol w="2240875"/>
                <a:gridCol w="2240875"/>
                <a:gridCol w="2240875"/>
                <a:gridCol w="2240875"/>
                <a:gridCol w="2240875"/>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tc>
              </a:tr>
            </a:tbl>
          </a:graphicData>
        </a:graphic>
      </p:graphicFrame>
      <p:sp>
        <p:nvSpPr>
          <p:cNvPr id="452" name="Google Shape;452;p47"/>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53" name="Google Shape;453;p47"/>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54" name="Google Shape;454;p47"/>
          <p:cNvSpPr/>
          <p:nvPr/>
        </p:nvSpPr>
        <p:spPr>
          <a:xfrm>
            <a:off x="2849246"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55" name="Google Shape;455;p47"/>
          <p:cNvSpPr txBox="1"/>
          <p:nvPr>
            <p:ph idx="2" type="body"/>
          </p:nvPr>
        </p:nvSpPr>
        <p:spPr>
          <a:xfrm>
            <a:off x="478797"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6" name="Google Shape;456;p47"/>
          <p:cNvSpPr txBox="1"/>
          <p:nvPr>
            <p:ph idx="3" type="body"/>
          </p:nvPr>
        </p:nvSpPr>
        <p:spPr>
          <a:xfrm>
            <a:off x="2746215" y="1818875"/>
            <a:ext cx="2220119"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7" name="Google Shape;457;p47"/>
          <p:cNvSpPr txBox="1"/>
          <p:nvPr>
            <p:ph idx="4" type="body"/>
          </p:nvPr>
        </p:nvSpPr>
        <p:spPr>
          <a:xfrm>
            <a:off x="488019"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8" name="Google Shape;458;p47"/>
          <p:cNvSpPr txBox="1"/>
          <p:nvPr>
            <p:ph idx="5" type="body"/>
          </p:nvPr>
        </p:nvSpPr>
        <p:spPr>
          <a:xfrm>
            <a:off x="2749867" y="2454575"/>
            <a:ext cx="2223607"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59" name="Google Shape;459;p47"/>
          <p:cNvSpPr/>
          <p:nvPr/>
        </p:nvSpPr>
        <p:spPr>
          <a:xfrm>
            <a:off x="5106334"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0" name="Google Shape;460;p47"/>
          <p:cNvSpPr txBox="1"/>
          <p:nvPr>
            <p:ph idx="6" type="body"/>
          </p:nvPr>
        </p:nvSpPr>
        <p:spPr>
          <a:xfrm>
            <a:off x="5002494"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1" name="Google Shape;461;p47"/>
          <p:cNvSpPr txBox="1"/>
          <p:nvPr>
            <p:ph idx="7" type="body"/>
          </p:nvPr>
        </p:nvSpPr>
        <p:spPr>
          <a:xfrm>
            <a:off x="5011716"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2" name="Google Shape;462;p47"/>
          <p:cNvSpPr/>
          <p:nvPr/>
        </p:nvSpPr>
        <p:spPr>
          <a:xfrm>
            <a:off x="734192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3" name="Google Shape;463;p47"/>
          <p:cNvSpPr txBox="1"/>
          <p:nvPr>
            <p:ph idx="8" type="body"/>
          </p:nvPr>
        </p:nvSpPr>
        <p:spPr>
          <a:xfrm>
            <a:off x="7238088"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4" name="Google Shape;464;p47"/>
          <p:cNvSpPr txBox="1"/>
          <p:nvPr>
            <p:ph idx="9" type="body"/>
          </p:nvPr>
        </p:nvSpPr>
        <p:spPr>
          <a:xfrm>
            <a:off x="7247310"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5" name="Google Shape;465;p47"/>
          <p:cNvSpPr/>
          <p:nvPr/>
        </p:nvSpPr>
        <p:spPr>
          <a:xfrm>
            <a:off x="958358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66" name="Google Shape;466;p47"/>
          <p:cNvSpPr txBox="1"/>
          <p:nvPr>
            <p:ph idx="13" type="body"/>
          </p:nvPr>
        </p:nvSpPr>
        <p:spPr>
          <a:xfrm>
            <a:off x="9479747" y="1818875"/>
            <a:ext cx="2218844" cy="300442"/>
          </a:xfrm>
          <a:prstGeom prst="rect">
            <a:avLst/>
          </a:prstGeom>
          <a:noFill/>
          <a:ln>
            <a:noFill/>
          </a:ln>
        </p:spPr>
        <p:txBody>
          <a:bodyPr anchorCtr="0" anchor="b" bIns="0" lIns="108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67" name="Google Shape;467;p47"/>
          <p:cNvSpPr txBox="1"/>
          <p:nvPr>
            <p:ph idx="14" type="body"/>
          </p:nvPr>
        </p:nvSpPr>
        <p:spPr>
          <a:xfrm>
            <a:off x="9488969" y="2454575"/>
            <a:ext cx="2223606" cy="3601226"/>
          </a:xfrm>
          <a:prstGeom prst="rect">
            <a:avLst/>
          </a:prstGeom>
          <a:noFill/>
          <a:ln>
            <a:noFill/>
          </a:ln>
        </p:spPr>
        <p:txBody>
          <a:bodyPr anchorCtr="0" anchor="t" bIns="0" lIns="108000" spcFirstLastPara="1" rIns="108000" wrap="square" tIns="0">
            <a:normAutofit/>
          </a:bodyPr>
          <a:lstStyle>
            <a:lvl1pPr indent="-228600" lvl="0" marL="457200" algn="l">
              <a:lnSpc>
                <a:spcPct val="120000"/>
              </a:lnSpc>
              <a:spcBef>
                <a:spcPts val="606"/>
              </a:spcBef>
              <a:spcAft>
                <a:spcPts val="0"/>
              </a:spcAft>
              <a:buClr>
                <a:schemeClr val="dk1"/>
              </a:buClr>
              <a:buSzPts val="900"/>
              <a:buFont typeface="Poppins"/>
              <a:buNone/>
              <a:defRPr sz="120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x6">
  <p:cSld name="Timeline x6">
    <p:spTree>
      <p:nvGrpSpPr>
        <p:cNvPr id="468" name="Shape 468"/>
        <p:cNvGrpSpPr/>
        <p:nvPr/>
      </p:nvGrpSpPr>
      <p:grpSpPr>
        <a:xfrm>
          <a:off x="0" y="0"/>
          <a:ext cx="0" cy="0"/>
          <a:chOff x="0" y="0"/>
          <a:chExt cx="0" cy="0"/>
        </a:xfrm>
      </p:grpSpPr>
      <p:sp>
        <p:nvSpPr>
          <p:cNvPr id="469" name="Google Shape;469;p4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4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4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72" name="Google Shape;472;p4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73" name="Google Shape;473;p48"/>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accent2"/>
              </a:buClr>
              <a:buSzPts val="1500"/>
              <a:buFont typeface="Arial"/>
              <a:buNone/>
              <a:defRPr b="0" i="0" sz="2000">
                <a:solidFill>
                  <a:schemeClr val="accent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474" name="Google Shape;474;p48"/>
          <p:cNvGraphicFramePr/>
          <p:nvPr/>
        </p:nvGraphicFramePr>
        <p:xfrm>
          <a:off x="508205" y="2278196"/>
          <a:ext cx="3000000" cy="3000000"/>
        </p:xfrm>
        <a:graphic>
          <a:graphicData uri="http://schemas.openxmlformats.org/drawingml/2006/table">
            <a:tbl>
              <a:tblPr bandCol="1">
                <a:noFill/>
                <a:tableStyleId>{1A540038-4FC1-4500-87BC-F5B76B7F523A}</a:tableStyleId>
              </a:tblPr>
              <a:tblGrid>
                <a:gridCol w="1867400"/>
                <a:gridCol w="1867400"/>
                <a:gridCol w="1867400"/>
                <a:gridCol w="1867400"/>
                <a:gridCol w="1867400"/>
                <a:gridCol w="1867400"/>
              </a:tblGrid>
              <a:tr h="374320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1"/>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solidFill>
                      <a:schemeClr val="lt2"/>
                    </a:solidFill>
                  </a:tcPr>
                </a:tc>
              </a:tr>
            </a:tbl>
          </a:graphicData>
        </a:graphic>
      </p:graphicFrame>
      <p:sp>
        <p:nvSpPr>
          <p:cNvPr id="475" name="Google Shape;475;p48"/>
          <p:cNvSpPr/>
          <p:nvPr/>
        </p:nvSpPr>
        <p:spPr>
          <a:xfrm>
            <a:off x="479425" y="2282830"/>
            <a:ext cx="11233150"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476" name="Google Shape;476;p48"/>
          <p:cNvSpPr/>
          <p:nvPr/>
        </p:nvSpPr>
        <p:spPr>
          <a:xfrm>
            <a:off x="5826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77" name="Google Shape;477;p48"/>
          <p:cNvSpPr txBox="1"/>
          <p:nvPr>
            <p:ph idx="2" type="body"/>
          </p:nvPr>
        </p:nvSpPr>
        <p:spPr>
          <a:xfrm>
            <a:off x="478797" y="1818875"/>
            <a:ext cx="1872787"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78" name="Google Shape;478;p48"/>
          <p:cNvSpPr txBox="1"/>
          <p:nvPr>
            <p:ph idx="3" type="body"/>
          </p:nvPr>
        </p:nvSpPr>
        <p:spPr>
          <a:xfrm>
            <a:off x="488019" y="2454575"/>
            <a:ext cx="1863565"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79" name="Google Shape;479;p48"/>
          <p:cNvSpPr/>
          <p:nvPr/>
        </p:nvSpPr>
        <p:spPr>
          <a:xfrm>
            <a:off x="246638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0" name="Google Shape;480;p48"/>
          <p:cNvSpPr txBox="1"/>
          <p:nvPr>
            <p:ph idx="4" type="body"/>
          </p:nvPr>
        </p:nvSpPr>
        <p:spPr>
          <a:xfrm>
            <a:off x="2371184"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1" name="Google Shape;481;p48"/>
          <p:cNvSpPr txBox="1"/>
          <p:nvPr>
            <p:ph idx="5" type="body"/>
          </p:nvPr>
        </p:nvSpPr>
        <p:spPr>
          <a:xfrm>
            <a:off x="2380364"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2" name="Google Shape;482;p48"/>
          <p:cNvSpPr/>
          <p:nvPr/>
        </p:nvSpPr>
        <p:spPr>
          <a:xfrm>
            <a:off x="4333176"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3" name="Google Shape;483;p48"/>
          <p:cNvSpPr txBox="1"/>
          <p:nvPr>
            <p:ph idx="6" type="body"/>
          </p:nvPr>
        </p:nvSpPr>
        <p:spPr>
          <a:xfrm>
            <a:off x="4237972"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4" name="Google Shape;484;p48"/>
          <p:cNvSpPr txBox="1"/>
          <p:nvPr>
            <p:ph idx="7" type="body"/>
          </p:nvPr>
        </p:nvSpPr>
        <p:spPr>
          <a:xfrm>
            <a:off x="4247152"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5" name="Google Shape;485;p48"/>
          <p:cNvSpPr/>
          <p:nvPr/>
        </p:nvSpPr>
        <p:spPr>
          <a:xfrm>
            <a:off x="6202537"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6" name="Google Shape;486;p48"/>
          <p:cNvSpPr txBox="1"/>
          <p:nvPr>
            <p:ph idx="8" type="body"/>
          </p:nvPr>
        </p:nvSpPr>
        <p:spPr>
          <a:xfrm>
            <a:off x="6107333"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7" name="Google Shape;487;p48"/>
          <p:cNvSpPr txBox="1"/>
          <p:nvPr>
            <p:ph idx="9" type="body"/>
          </p:nvPr>
        </p:nvSpPr>
        <p:spPr>
          <a:xfrm>
            <a:off x="6116513"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88" name="Google Shape;488;p48"/>
          <p:cNvSpPr/>
          <p:nvPr/>
        </p:nvSpPr>
        <p:spPr>
          <a:xfrm>
            <a:off x="8081078"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89" name="Google Shape;489;p48"/>
          <p:cNvSpPr txBox="1"/>
          <p:nvPr>
            <p:ph idx="13" type="body"/>
          </p:nvPr>
        </p:nvSpPr>
        <p:spPr>
          <a:xfrm>
            <a:off x="7985874"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0" name="Google Shape;490;p48"/>
          <p:cNvSpPr txBox="1"/>
          <p:nvPr>
            <p:ph idx="14" type="body"/>
          </p:nvPr>
        </p:nvSpPr>
        <p:spPr>
          <a:xfrm>
            <a:off x="7995054"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1" name="Google Shape;491;p48"/>
          <p:cNvSpPr/>
          <p:nvPr/>
        </p:nvSpPr>
        <p:spPr>
          <a:xfrm>
            <a:off x="9950823" y="2242835"/>
            <a:ext cx="72009" cy="720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492" name="Google Shape;492;p48"/>
          <p:cNvSpPr txBox="1"/>
          <p:nvPr>
            <p:ph idx="15" type="body"/>
          </p:nvPr>
        </p:nvSpPr>
        <p:spPr>
          <a:xfrm>
            <a:off x="9855619" y="1818875"/>
            <a:ext cx="1864151" cy="300442"/>
          </a:xfrm>
          <a:prstGeom prst="rect">
            <a:avLst/>
          </a:prstGeom>
          <a:noFill/>
          <a:ln>
            <a:noFill/>
          </a:ln>
        </p:spPr>
        <p:txBody>
          <a:bodyPr anchorCtr="0" anchor="b" bIns="0" lIns="7200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SemiBold"/>
              <a:buNone/>
              <a:defRPr b="1" i="0" sz="1600">
                <a:solidFill>
                  <a:schemeClr val="dk1"/>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493" name="Google Shape;493;p48"/>
          <p:cNvSpPr txBox="1"/>
          <p:nvPr>
            <p:ph idx="16" type="body"/>
          </p:nvPr>
        </p:nvSpPr>
        <p:spPr>
          <a:xfrm>
            <a:off x="9864799" y="2454575"/>
            <a:ext cx="1854971" cy="3601226"/>
          </a:xfrm>
          <a:prstGeom prst="rect">
            <a:avLst/>
          </a:prstGeom>
          <a:noFill/>
          <a:ln>
            <a:noFill/>
          </a:ln>
        </p:spPr>
        <p:txBody>
          <a:bodyPr anchorCtr="0" anchor="t" bIns="0" lIns="72000" spcFirstLastPara="1" rIns="36000" wrap="square" tIns="0">
            <a:normAutofit/>
          </a:bodyPr>
          <a:lstStyle>
            <a:lvl1pPr indent="-228600" lvl="0" marL="457200" algn="l">
              <a:lnSpc>
                <a:spcPct val="120000"/>
              </a:lnSpc>
              <a:spcBef>
                <a:spcPts val="606"/>
              </a:spcBef>
              <a:spcAft>
                <a:spcPts val="0"/>
              </a:spcAft>
              <a:buClr>
                <a:schemeClr val="dk1"/>
              </a:buClr>
              <a:buSzPts val="788"/>
              <a:buFont typeface="Poppins"/>
              <a:buNone/>
              <a:defRPr sz="1050">
                <a:solidFill>
                  <a:schemeClr val="dk1"/>
                </a:solidFill>
                <a:latin typeface="Poppins"/>
                <a:ea typeface="Poppins"/>
                <a:cs typeface="Poppins"/>
                <a:sym typeface="Poppins"/>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ual Milestones">
  <p:cSld name="Annual Milestones">
    <p:spTree>
      <p:nvGrpSpPr>
        <p:cNvPr id="494" name="Shape 494"/>
        <p:cNvGrpSpPr/>
        <p:nvPr/>
      </p:nvGrpSpPr>
      <p:grpSpPr>
        <a:xfrm>
          <a:off x="0" y="0"/>
          <a:ext cx="0" cy="0"/>
          <a:chOff x="0" y="0"/>
          <a:chExt cx="0" cy="0"/>
        </a:xfrm>
      </p:grpSpPr>
      <p:sp>
        <p:nvSpPr>
          <p:cNvPr id="495" name="Google Shape;495;p4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6" name="Google Shape;496;p4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4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498" name="Google Shape;498;p4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99" name="Google Shape;499;p49"/>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graphicFrame>
        <p:nvGraphicFramePr>
          <p:cNvPr id="500" name="Google Shape;500;p49"/>
          <p:cNvGraphicFramePr/>
          <p:nvPr/>
        </p:nvGraphicFramePr>
        <p:xfrm>
          <a:off x="517834" y="2278196"/>
          <a:ext cx="3000000" cy="3000000"/>
        </p:xfrm>
        <a:graphic>
          <a:graphicData uri="http://schemas.openxmlformats.org/drawingml/2006/table">
            <a:tbl>
              <a:tblPr bandCol="1">
                <a:noFill/>
                <a:tableStyleId>{1A540038-4FC1-4500-87BC-F5B76B7F523A}</a:tableStyleId>
              </a:tblPr>
              <a:tblGrid>
                <a:gridCol w="931950"/>
                <a:gridCol w="931950"/>
                <a:gridCol w="931950"/>
                <a:gridCol w="931950"/>
                <a:gridCol w="931950"/>
                <a:gridCol w="931950"/>
                <a:gridCol w="931950"/>
                <a:gridCol w="931950"/>
                <a:gridCol w="931950"/>
                <a:gridCol w="931950"/>
                <a:gridCol w="931950"/>
                <a:gridCol w="931950"/>
              </a:tblGrid>
              <a:tr h="3875250">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tcPr>
                </a:tc>
                <a:tc>
                  <a:txBody>
                    <a:bodyPr/>
                    <a:lstStyle/>
                    <a:p>
                      <a:pPr indent="0" lvl="0" marL="0" marR="0" rtl="0" algn="l">
                        <a:lnSpc>
                          <a:spcPct val="120000"/>
                        </a:lnSpc>
                        <a:spcBef>
                          <a:spcPts val="0"/>
                        </a:spcBef>
                        <a:spcAft>
                          <a:spcPts val="0"/>
                        </a:spcAft>
                        <a:buClr>
                          <a:srgbClr val="000000"/>
                        </a:buClr>
                        <a:buSzPts val="1000"/>
                        <a:buFont typeface="Arial"/>
                        <a:buNone/>
                      </a:pPr>
                      <a:r>
                        <a:t/>
                      </a:r>
                      <a:endParaRPr sz="1000" u="none" cap="none" strike="noStrike">
                        <a:solidFill>
                          <a:schemeClr val="dk1"/>
                        </a:solidFill>
                        <a:latin typeface="Poppins"/>
                        <a:ea typeface="Poppins"/>
                        <a:cs typeface="Poppins"/>
                        <a:sym typeface="Poppins"/>
                      </a:endParaRPr>
                    </a:p>
                  </a:txBody>
                  <a:tcPr marT="218275" marB="174625" marR="174650" marL="174650">
                    <a:lnL cap="flat" cmpd="sng" w="9525">
                      <a:solidFill>
                        <a:srgbClr val="D8D8D8"/>
                      </a:solidFill>
                      <a:prstDash val="solid"/>
                      <a:round/>
                      <a:headEnd len="sm" w="sm" type="none"/>
                      <a:tailEnd len="sm" w="sm" type="none"/>
                    </a:lnL>
                  </a:tcPr>
                </a:tc>
              </a:tr>
            </a:tbl>
          </a:graphicData>
        </a:graphic>
      </p:graphicFrame>
      <p:sp>
        <p:nvSpPr>
          <p:cNvPr id="501" name="Google Shape;501;p49"/>
          <p:cNvSpPr/>
          <p:nvPr/>
        </p:nvSpPr>
        <p:spPr>
          <a:xfrm>
            <a:off x="489054" y="2278195"/>
            <a:ext cx="11212035" cy="45719"/>
          </a:xfrm>
          <a:custGeom>
            <a:rect b="b" l="l" r="r" t="t"/>
            <a:pathLst>
              <a:path extrusionOk="0" h="120000" w="18209260">
                <a:moveTo>
                  <a:pt x="0" y="0"/>
                </a:moveTo>
                <a:lnTo>
                  <a:pt x="18208869" y="0"/>
                </a:lnTo>
              </a:path>
            </a:pathLst>
          </a:custGeom>
          <a:no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661"/>
              <a:buFont typeface="Arial"/>
              <a:buNone/>
            </a:pPr>
            <a:r>
              <a:t/>
            </a:r>
            <a:endParaRPr b="0" i="0" sz="661" u="none" cap="none" strike="noStrike">
              <a:solidFill>
                <a:schemeClr val="dk1"/>
              </a:solidFill>
              <a:latin typeface="Poppins"/>
              <a:ea typeface="Poppins"/>
              <a:cs typeface="Poppins"/>
              <a:sym typeface="Poppins"/>
            </a:endParaRPr>
          </a:p>
        </p:txBody>
      </p:sp>
      <p:sp>
        <p:nvSpPr>
          <p:cNvPr id="502" name="Google Shape;502;p49"/>
          <p:cNvSpPr/>
          <p:nvPr/>
        </p:nvSpPr>
        <p:spPr>
          <a:xfrm>
            <a:off x="551384"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3" name="Google Shape;503;p49"/>
          <p:cNvSpPr/>
          <p:nvPr/>
        </p:nvSpPr>
        <p:spPr>
          <a:xfrm>
            <a:off x="3382128"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4" name="Google Shape;504;p49"/>
          <p:cNvSpPr/>
          <p:nvPr/>
        </p:nvSpPr>
        <p:spPr>
          <a:xfrm>
            <a:off x="6181161"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5" name="Google Shape;505;p49"/>
          <p:cNvSpPr/>
          <p:nvPr/>
        </p:nvSpPr>
        <p:spPr>
          <a:xfrm>
            <a:off x="8980194" y="2221145"/>
            <a:ext cx="109151" cy="10913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1"/>
              <a:buFont typeface="Arial"/>
              <a:buNone/>
            </a:pPr>
            <a:r>
              <a:t/>
            </a:r>
            <a:endParaRPr b="0" i="0" sz="661" u="none" cap="none" strike="noStrike">
              <a:solidFill>
                <a:schemeClr val="lt1"/>
              </a:solidFill>
              <a:latin typeface="Poppins"/>
              <a:ea typeface="Poppins"/>
              <a:cs typeface="Poppins"/>
              <a:sym typeface="Poppins"/>
            </a:endParaRPr>
          </a:p>
        </p:txBody>
      </p:sp>
      <p:sp>
        <p:nvSpPr>
          <p:cNvPr id="506" name="Google Shape;506;p49"/>
          <p:cNvSpPr txBox="1"/>
          <p:nvPr>
            <p:ph idx="2" type="body"/>
          </p:nvPr>
        </p:nvSpPr>
        <p:spPr>
          <a:xfrm>
            <a:off x="488427" y="1818875"/>
            <a:ext cx="2767426"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7" name="Google Shape;507;p49"/>
          <p:cNvSpPr txBox="1"/>
          <p:nvPr>
            <p:ph idx="3" type="body"/>
          </p:nvPr>
        </p:nvSpPr>
        <p:spPr>
          <a:xfrm>
            <a:off x="3323630" y="1818875"/>
            <a:ext cx="2746295" cy="300442"/>
          </a:xfrm>
          <a:prstGeom prst="rect">
            <a:avLst/>
          </a:prstGeom>
          <a:noFill/>
          <a:ln>
            <a:noFill/>
          </a:ln>
        </p:spPr>
        <p:txBody>
          <a:bodyPr anchorCtr="0" anchor="b" bIns="0" lIns="0" spcFirstLastPara="1" rIns="288000" wrap="square" tIns="0">
            <a:noAutofit/>
          </a:bodyPr>
          <a:lstStyle>
            <a:lvl1pPr indent="-228600" lvl="0" marL="457200" marR="0" algn="l">
              <a:lnSpc>
                <a:spcPct val="110000"/>
              </a:lnSpc>
              <a:spcBef>
                <a:spcPts val="0"/>
              </a:spcBef>
              <a:spcAft>
                <a:spcPts val="0"/>
              </a:spcAft>
              <a:buClr>
                <a:schemeClr val="dk1"/>
              </a:buClr>
              <a:buSzPts val="1600"/>
              <a:buFont typeface="Arial"/>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8" name="Google Shape;508;p49"/>
          <p:cNvSpPr txBox="1"/>
          <p:nvPr>
            <p:ph idx="4" type="body"/>
          </p:nvPr>
        </p:nvSpPr>
        <p:spPr>
          <a:xfrm>
            <a:off x="6122077" y="1818875"/>
            <a:ext cx="2745959"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09" name="Google Shape;509;p49"/>
          <p:cNvSpPr txBox="1"/>
          <p:nvPr>
            <p:ph idx="5" type="body"/>
          </p:nvPr>
        </p:nvSpPr>
        <p:spPr>
          <a:xfrm>
            <a:off x="8927371" y="1818875"/>
            <a:ext cx="2773719" cy="300442"/>
          </a:xfrm>
          <a:prstGeom prst="rect">
            <a:avLst/>
          </a:prstGeom>
          <a:noFill/>
          <a:ln>
            <a:noFill/>
          </a:ln>
        </p:spPr>
        <p:txBody>
          <a:bodyPr anchorCtr="0" anchor="b" bIns="0" lIns="0" spcFirstLastPara="1" rIns="288000" wrap="square" tIns="0">
            <a:noAutofit/>
          </a:bodyPr>
          <a:lstStyle>
            <a:lvl1pPr indent="-228600" lvl="0" marL="457200" algn="l">
              <a:lnSpc>
                <a:spcPct val="120000"/>
              </a:lnSpc>
              <a:spcBef>
                <a:spcPts val="606"/>
              </a:spcBef>
              <a:spcAft>
                <a:spcPts val="0"/>
              </a:spcAft>
              <a:buClr>
                <a:schemeClr val="dk1"/>
              </a:buClr>
              <a:buSzPts val="1200"/>
              <a:buFont typeface="Poppins Medium"/>
              <a:buNone/>
              <a:defRPr b="0" i="0" sz="1600">
                <a:solidFill>
                  <a:schemeClr val="dk1"/>
                </a:solidFill>
                <a:latin typeface="Poppins Medium"/>
                <a:ea typeface="Poppins Medium"/>
                <a:cs typeface="Poppins Medium"/>
                <a:sym typeface="Poppins Medium"/>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0" name="Google Shape;510;p49"/>
          <p:cNvSpPr/>
          <p:nvPr>
            <p:ph idx="6" type="body"/>
          </p:nvPr>
        </p:nvSpPr>
        <p:spPr>
          <a:xfrm>
            <a:off x="3397089" y="2591841"/>
            <a:ext cx="8012329" cy="363436"/>
          </a:xfrm>
          <a:prstGeom prst="roundRect">
            <a:avLst>
              <a:gd fmla="val 50000" name="adj"/>
            </a:avLst>
          </a:prstGeom>
          <a:solidFill>
            <a:schemeClr val="dk2"/>
          </a:solidFill>
          <a:ln>
            <a:noFill/>
          </a:ln>
        </p:spPr>
        <p:txBody>
          <a:bodyPr anchorCtr="0" anchor="ctr" bIns="36000" lIns="72000" spcFirstLastPara="1" rIns="72000" wrap="square" tIns="72000">
            <a:normAutofit/>
          </a:bodyPr>
          <a:lstStyle>
            <a:lvl1pPr indent="-228600" lvl="0" marL="457200" algn="l">
              <a:lnSpc>
                <a:spcPct val="90000"/>
              </a:lnSpc>
              <a:spcBef>
                <a:spcPts val="0"/>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1" name="Google Shape;511;p49"/>
          <p:cNvSpPr/>
          <p:nvPr>
            <p:ph idx="7" type="body"/>
          </p:nvPr>
        </p:nvSpPr>
        <p:spPr>
          <a:xfrm>
            <a:off x="479426" y="2596799"/>
            <a:ext cx="2776428"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2" name="Google Shape;512;p49"/>
          <p:cNvSpPr/>
          <p:nvPr>
            <p:ph idx="8" type="body"/>
          </p:nvPr>
        </p:nvSpPr>
        <p:spPr>
          <a:xfrm>
            <a:off x="8932020" y="3121094"/>
            <a:ext cx="2477398" cy="363436"/>
          </a:xfrm>
          <a:prstGeom prst="roundRect">
            <a:avLst>
              <a:gd fmla="val 50000" name="adj"/>
            </a:avLst>
          </a:prstGeom>
          <a:solidFill>
            <a:schemeClr val="accent3"/>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3" name="Google Shape;513;p49"/>
          <p:cNvSpPr/>
          <p:nvPr>
            <p:ph idx="9" type="body"/>
          </p:nvPr>
        </p:nvSpPr>
        <p:spPr>
          <a:xfrm>
            <a:off x="479425" y="3121094"/>
            <a:ext cx="8162529"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4" name="Google Shape;514;p49"/>
          <p:cNvSpPr/>
          <p:nvPr>
            <p:ph idx="13" type="body"/>
          </p:nvPr>
        </p:nvSpPr>
        <p:spPr>
          <a:xfrm>
            <a:off x="479425" y="3645389"/>
            <a:ext cx="10929993" cy="363436"/>
          </a:xfrm>
          <a:prstGeom prst="roundRect">
            <a:avLst>
              <a:gd fmla="val 50000" name="adj"/>
            </a:avLst>
          </a:prstGeom>
          <a:solidFill>
            <a:schemeClr val="accent1"/>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5" name="Google Shape;515;p49"/>
          <p:cNvSpPr/>
          <p:nvPr>
            <p:ph idx="14" type="body"/>
          </p:nvPr>
        </p:nvSpPr>
        <p:spPr>
          <a:xfrm>
            <a:off x="3071664" y="4169683"/>
            <a:ext cx="8325002" cy="363436"/>
          </a:xfrm>
          <a:prstGeom prst="roundRect">
            <a:avLst>
              <a:gd fmla="val 50000" name="adj"/>
            </a:avLst>
          </a:prstGeom>
          <a:solidFill>
            <a:schemeClr val="lt2"/>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dk1"/>
              </a:buClr>
              <a:buSzPts val="788"/>
              <a:buFont typeface="Poppins"/>
              <a:buNone/>
              <a:defRPr b="0" i="0" sz="1050">
                <a:solidFill>
                  <a:schemeClr val="dk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6" name="Google Shape;516;p49"/>
          <p:cNvSpPr/>
          <p:nvPr>
            <p:ph idx="15" type="body"/>
          </p:nvPr>
        </p:nvSpPr>
        <p:spPr>
          <a:xfrm>
            <a:off x="7403904" y="4693977"/>
            <a:ext cx="3986410" cy="363436"/>
          </a:xfrm>
          <a:prstGeom prst="roundRect">
            <a:avLst>
              <a:gd fmla="val 50000" name="adj"/>
            </a:avLst>
          </a:prstGeom>
          <a:solidFill>
            <a:schemeClr val="accent5"/>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17" name="Google Shape;517;p49"/>
          <p:cNvSpPr/>
          <p:nvPr>
            <p:ph idx="16" type="body"/>
          </p:nvPr>
        </p:nvSpPr>
        <p:spPr>
          <a:xfrm>
            <a:off x="1487487" y="4693977"/>
            <a:ext cx="3126805" cy="363436"/>
          </a:xfrm>
          <a:prstGeom prst="roundRect">
            <a:avLst>
              <a:gd fmla="val 50000" name="adj"/>
            </a:avLst>
          </a:prstGeom>
          <a:solidFill>
            <a:schemeClr val="accent4"/>
          </a:solidFill>
          <a:ln>
            <a:noFill/>
          </a:ln>
        </p:spPr>
        <p:txBody>
          <a:bodyPr anchorCtr="0" anchor="ctr" bIns="36000" lIns="72000" spcFirstLastPara="1" rIns="72000" wrap="square" tIns="72000">
            <a:normAutofit/>
          </a:bodyPr>
          <a:lstStyle>
            <a:lvl1pPr indent="-228600" lvl="0" marL="457200" algn="l">
              <a:lnSpc>
                <a:spcPct val="90000"/>
              </a:lnSpc>
              <a:spcBef>
                <a:spcPts val="606"/>
              </a:spcBef>
              <a:spcAft>
                <a:spcPts val="0"/>
              </a:spcAft>
              <a:buClr>
                <a:schemeClr val="lt1"/>
              </a:buClr>
              <a:buSzPts val="788"/>
              <a:buFont typeface="Poppins"/>
              <a:buNone/>
              <a:defRPr b="0" i="0" sz="1050">
                <a:solidFill>
                  <a:schemeClr val="lt1"/>
                </a:solidFill>
                <a:latin typeface="Poppins"/>
                <a:ea typeface="Poppins"/>
                <a:cs typeface="Poppins"/>
                <a:sym typeface="Poppins"/>
              </a:defRPr>
            </a:lvl1pPr>
            <a:lvl2pPr indent="-262508" lvl="1" marL="914400" algn="l">
              <a:lnSpc>
                <a:spcPct val="120000"/>
              </a:lnSpc>
              <a:spcBef>
                <a:spcPts val="303"/>
              </a:spcBef>
              <a:spcAft>
                <a:spcPts val="0"/>
              </a:spcAft>
              <a:buSzPts val="534"/>
              <a:buChar char="•"/>
              <a:defRPr sz="485">
                <a:solidFill>
                  <a:schemeClr val="lt1"/>
                </a:solidFill>
              </a:defRPr>
            </a:lvl2pPr>
            <a:lvl3pPr indent="-326389" lvl="2" marL="1371600" algn="l">
              <a:lnSpc>
                <a:spcPct val="120000"/>
              </a:lnSpc>
              <a:spcBef>
                <a:spcPts val="728"/>
              </a:spcBef>
              <a:spcAft>
                <a:spcPts val="0"/>
              </a:spcAft>
              <a:buSzPts val="1540"/>
              <a:buChar char="•"/>
              <a:defRPr>
                <a:solidFill>
                  <a:schemeClr val="lt1"/>
                </a:solidFill>
              </a:defRPr>
            </a:lvl3pPr>
            <a:lvl4pPr indent="-312419" lvl="3" marL="1828800" algn="l">
              <a:lnSpc>
                <a:spcPct val="120000"/>
              </a:lnSpc>
              <a:spcBef>
                <a:spcPts val="728"/>
              </a:spcBef>
              <a:spcAft>
                <a:spcPts val="0"/>
              </a:spcAft>
              <a:buSzPts val="1320"/>
              <a:buChar char="•"/>
              <a:defRPr>
                <a:solidFill>
                  <a:schemeClr val="lt1"/>
                </a:solidFill>
              </a:defRPr>
            </a:lvl4pPr>
            <a:lvl5pPr indent="-312420" lvl="4" marL="2286000" algn="l">
              <a:lnSpc>
                <a:spcPct val="120000"/>
              </a:lnSpc>
              <a:spcBef>
                <a:spcPts val="728"/>
              </a:spcBef>
              <a:spcAft>
                <a:spcPts val="0"/>
              </a:spcAft>
              <a:buSzPts val="1320"/>
              <a:buChar char="•"/>
              <a:defRPr>
                <a:solidFill>
                  <a:schemeClr val="lt1"/>
                </a:solidFill>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cSld name="Table">
    <p:spTree>
      <p:nvGrpSpPr>
        <p:cNvPr id="518" name="Shape 518"/>
        <p:cNvGrpSpPr/>
        <p:nvPr/>
      </p:nvGrpSpPr>
      <p:grpSpPr>
        <a:xfrm>
          <a:off x="0" y="0"/>
          <a:ext cx="0" cy="0"/>
          <a:chOff x="0" y="0"/>
          <a:chExt cx="0" cy="0"/>
        </a:xfrm>
      </p:grpSpPr>
      <p:sp>
        <p:nvSpPr>
          <p:cNvPr id="519" name="Google Shape;519;p5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5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1" name="Google Shape;521;p5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22" name="Google Shape;522;p5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23" name="Google Shape;523;p50"/>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3">
  <p:cSld name="Closing Slide 3">
    <p:bg>
      <p:bgPr>
        <a:solidFill>
          <a:schemeClr val="dk1"/>
        </a:solidFill>
      </p:bgPr>
    </p:bg>
    <p:spTree>
      <p:nvGrpSpPr>
        <p:cNvPr id="37" name="Shape 37"/>
        <p:cNvGrpSpPr/>
        <p:nvPr/>
      </p:nvGrpSpPr>
      <p:grpSpPr>
        <a:xfrm>
          <a:off x="0" y="0"/>
          <a:ext cx="0" cy="0"/>
          <a:chOff x="0" y="0"/>
          <a:chExt cx="0" cy="0"/>
        </a:xfrm>
      </p:grpSpPr>
      <p:sp>
        <p:nvSpPr>
          <p:cNvPr id="38" name="Google Shape;38;p6"/>
          <p:cNvSpPr txBox="1"/>
          <p:nvPr>
            <p:ph type="ctrTitle"/>
          </p:nvPr>
        </p:nvSpPr>
        <p:spPr>
          <a:xfrm>
            <a:off x="488495" y="2124914"/>
            <a:ext cx="11224079" cy="2022092"/>
          </a:xfrm>
          <a:prstGeom prst="rect">
            <a:avLst/>
          </a:prstGeom>
          <a:noFill/>
          <a:ln>
            <a:noFill/>
          </a:ln>
        </p:spPr>
        <p:txBody>
          <a:bodyPr anchorCtr="0" anchor="ctr" bIns="0" lIns="0" spcFirstLastPara="1" rIns="0" wrap="square" tIns="0">
            <a:spAutoFit/>
          </a:bodyPr>
          <a:lstStyle>
            <a:lvl1pPr lvl="0" algn="ctr">
              <a:lnSpc>
                <a:spcPct val="90000"/>
              </a:lnSpc>
              <a:spcBef>
                <a:spcPts val="0"/>
              </a:spcBef>
              <a:spcAft>
                <a:spcPts val="0"/>
              </a:spcAft>
              <a:buClr>
                <a:schemeClr val="accent2"/>
              </a:buClr>
              <a:buSzPts val="7200"/>
              <a:buFont typeface="Poppins SemiBold"/>
              <a:buNone/>
              <a:defRPr sz="72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9" name="Google Shape;39;p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40" name="Google Shape;40;p6"/>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 Text">
  <p:cSld name="Table + Text">
    <p:spTree>
      <p:nvGrpSpPr>
        <p:cNvPr id="524" name="Shape 524"/>
        <p:cNvGrpSpPr/>
        <p:nvPr/>
      </p:nvGrpSpPr>
      <p:grpSpPr>
        <a:xfrm>
          <a:off x="0" y="0"/>
          <a:ext cx="0" cy="0"/>
          <a:chOff x="0" y="0"/>
          <a:chExt cx="0" cy="0"/>
        </a:xfrm>
      </p:grpSpPr>
      <p:sp>
        <p:nvSpPr>
          <p:cNvPr id="525" name="Google Shape;525;p5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5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p5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28" name="Google Shape;528;p5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29" name="Google Shape;529;p51"/>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30" name="Google Shape;530;p51"/>
          <p:cNvSpPr txBox="1"/>
          <p:nvPr>
            <p:ph idx="2" type="body"/>
          </p:nvPr>
        </p:nvSpPr>
        <p:spPr>
          <a:xfrm>
            <a:off x="479425" y="1509166"/>
            <a:ext cx="11233150" cy="1151905"/>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Graph">
    <p:spTree>
      <p:nvGrpSpPr>
        <p:cNvPr id="531" name="Shape 531"/>
        <p:cNvGrpSpPr/>
        <p:nvPr/>
      </p:nvGrpSpPr>
      <p:grpSpPr>
        <a:xfrm>
          <a:off x="0" y="0"/>
          <a:ext cx="0" cy="0"/>
          <a:chOff x="0" y="0"/>
          <a:chExt cx="0" cy="0"/>
        </a:xfrm>
      </p:grpSpPr>
      <p:sp>
        <p:nvSpPr>
          <p:cNvPr id="532" name="Google Shape;532;p52"/>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52"/>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4" name="Google Shape;534;p5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35" name="Google Shape;535;p5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36" name="Google Shape;536;p52"/>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37" name="Google Shape;537;p52"/>
          <p:cNvSpPr/>
          <p:nvPr>
            <p:ph idx="2" type="chart"/>
          </p:nvPr>
        </p:nvSpPr>
        <p:spPr>
          <a:xfrm>
            <a:off x="479425" y="1412875"/>
            <a:ext cx="11221671" cy="4608513"/>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 Text">
  <p:cSld name="Graph + Text">
    <p:spTree>
      <p:nvGrpSpPr>
        <p:cNvPr id="538" name="Shape 538"/>
        <p:cNvGrpSpPr/>
        <p:nvPr/>
      </p:nvGrpSpPr>
      <p:grpSpPr>
        <a:xfrm>
          <a:off x="0" y="0"/>
          <a:ext cx="0" cy="0"/>
          <a:chOff x="0" y="0"/>
          <a:chExt cx="0" cy="0"/>
        </a:xfrm>
      </p:grpSpPr>
      <p:sp>
        <p:nvSpPr>
          <p:cNvPr id="539" name="Google Shape;539;p53"/>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0" name="Google Shape;540;p53"/>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41" name="Google Shape;541;p53"/>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2" name="Google Shape;542;p53"/>
          <p:cNvSpPr txBox="1"/>
          <p:nvPr>
            <p:ph idx="2" type="body"/>
          </p:nvPr>
        </p:nvSpPr>
        <p:spPr>
          <a:xfrm>
            <a:off x="479425" y="1556792"/>
            <a:ext cx="5472559" cy="446459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3" name="Google Shape;543;p53"/>
          <p:cNvSpPr/>
          <p:nvPr>
            <p:ph idx="3" type="chart"/>
          </p:nvPr>
        </p:nvSpPr>
        <p:spPr>
          <a:xfrm>
            <a:off x="6456363" y="404813"/>
            <a:ext cx="5256212" cy="5616575"/>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544" name="Google Shape;544;p5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p5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Graph + Text">
  <p:cSld name="1_Graph + Text">
    <p:spTree>
      <p:nvGrpSpPr>
        <p:cNvPr id="546" name="Shape 546"/>
        <p:cNvGrpSpPr/>
        <p:nvPr/>
      </p:nvGrpSpPr>
      <p:grpSpPr>
        <a:xfrm>
          <a:off x="0" y="0"/>
          <a:ext cx="0" cy="0"/>
          <a:chOff x="0" y="0"/>
          <a:chExt cx="0" cy="0"/>
        </a:xfrm>
      </p:grpSpPr>
      <p:sp>
        <p:nvSpPr>
          <p:cNvPr id="547" name="Google Shape;547;p54"/>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8" name="Google Shape;548;p54"/>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49" name="Google Shape;549;p54"/>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0" name="Google Shape;550;p54"/>
          <p:cNvSpPr txBox="1"/>
          <p:nvPr>
            <p:ph idx="2" type="body"/>
          </p:nvPr>
        </p:nvSpPr>
        <p:spPr>
          <a:xfrm>
            <a:off x="479425" y="1556792"/>
            <a:ext cx="5472559" cy="3024336"/>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1" name="Google Shape;551;p54"/>
          <p:cNvSpPr/>
          <p:nvPr>
            <p:ph idx="3" type="chart"/>
          </p:nvPr>
        </p:nvSpPr>
        <p:spPr>
          <a:xfrm>
            <a:off x="6456363" y="404813"/>
            <a:ext cx="5256212" cy="5616575"/>
          </a:xfrm>
          <a:prstGeom prst="rect">
            <a:avLst/>
          </a:prstGeom>
          <a:noFill/>
          <a:ln>
            <a:noFill/>
          </a:ln>
        </p:spPr>
        <p:txBody>
          <a:bodyPr anchorCtr="0" anchor="ctr" bIns="0" lIns="0" spcFirstLastPara="1" rIns="0" wrap="square" tIns="0">
            <a:noAutofit/>
          </a:bodyPr>
          <a:lstStyle>
            <a:lvl1pPr lvl="0" marR="0" rtl="0" algn="ctr">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lvl="1"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lvl="2"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lvl="3"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lvl="4"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lvl="5"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lvl="6"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lvl="7"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lvl="8"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552" name="Google Shape;552;p5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3" name="Google Shape;553;p5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bg>
      <p:bgPr>
        <a:solidFill>
          <a:schemeClr val="lt1"/>
        </a:solidFill>
      </p:bgPr>
    </p:bg>
    <p:spTree>
      <p:nvGrpSpPr>
        <p:cNvPr id="554" name="Shape 554"/>
        <p:cNvGrpSpPr/>
        <p:nvPr/>
      </p:nvGrpSpPr>
      <p:grpSpPr>
        <a:xfrm>
          <a:off x="0" y="0"/>
          <a:ext cx="0" cy="0"/>
          <a:chOff x="0" y="0"/>
          <a:chExt cx="0" cy="0"/>
        </a:xfrm>
      </p:grpSpPr>
      <p:sp>
        <p:nvSpPr>
          <p:cNvPr id="555" name="Google Shape;555;p55"/>
          <p:cNvSpPr txBox="1"/>
          <p:nvPr>
            <p:ph type="ctrTitle"/>
          </p:nvPr>
        </p:nvSpPr>
        <p:spPr>
          <a:xfrm>
            <a:off x="488496" y="1146327"/>
            <a:ext cx="5175456"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4800"/>
              <a:buFont typeface="Poppins SemiBold"/>
              <a:buNone/>
              <a:defRPr sz="4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6" name="Google Shape;556;p55"/>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dk2"/>
              </a:buClr>
              <a:buSzPts val="1500"/>
              <a:buFont typeface="Poppins SemiBold"/>
              <a:buNone/>
              <a:defRPr b="1" i="0" sz="2000">
                <a:solidFill>
                  <a:schemeClr val="dk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7" name="Google Shape;557;p55"/>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dk1"/>
              </a:buClr>
              <a:buSzPts val="1050"/>
              <a:buFont typeface="Poppins"/>
              <a:buNone/>
              <a:defRPr sz="1400"/>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558" name="Google Shape;558;p55"/>
          <p:cNvPicPr preferRelativeResize="0"/>
          <p:nvPr/>
        </p:nvPicPr>
        <p:blipFill rotWithShape="1">
          <a:blip r:embed="rId2">
            <a:alphaModFix/>
          </a:blip>
          <a:srcRect b="0" l="0" r="0" t="0"/>
          <a:stretch/>
        </p:blipFill>
        <p:spPr>
          <a:xfrm>
            <a:off x="488496" y="5921622"/>
            <a:ext cx="1566049" cy="460128"/>
          </a:xfrm>
          <a:prstGeom prst="rect">
            <a:avLst/>
          </a:prstGeom>
          <a:noFill/>
          <a:ln>
            <a:noFill/>
          </a:ln>
        </p:spPr>
      </p:pic>
      <p:sp>
        <p:nvSpPr>
          <p:cNvPr id="559" name="Google Shape;559;p55"/>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2">
  <p:cSld name="Title Slide (Dark) 2">
    <p:bg>
      <p:bgPr>
        <a:solidFill>
          <a:schemeClr val="dk1"/>
        </a:solidFill>
      </p:bgPr>
    </p:bg>
    <p:spTree>
      <p:nvGrpSpPr>
        <p:cNvPr id="560" name="Shape 560"/>
        <p:cNvGrpSpPr/>
        <p:nvPr/>
      </p:nvGrpSpPr>
      <p:grpSpPr>
        <a:xfrm>
          <a:off x="0" y="0"/>
          <a:ext cx="0" cy="0"/>
          <a:chOff x="0" y="0"/>
          <a:chExt cx="0" cy="0"/>
        </a:xfrm>
      </p:grpSpPr>
      <p:sp>
        <p:nvSpPr>
          <p:cNvPr id="561" name="Google Shape;561;p56"/>
          <p:cNvSpPr txBox="1"/>
          <p:nvPr>
            <p:ph type="ctrTitle"/>
          </p:nvPr>
        </p:nvSpPr>
        <p:spPr>
          <a:xfrm>
            <a:off x="488496" y="1146327"/>
            <a:ext cx="5607504" cy="1348061"/>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lt1"/>
              </a:buClr>
              <a:buSzPts val="4800"/>
              <a:buFont typeface="Poppins SemiBold"/>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2" name="Google Shape;562;p56"/>
          <p:cNvSpPr txBox="1"/>
          <p:nvPr>
            <p:ph idx="1" type="body"/>
          </p:nvPr>
        </p:nvSpPr>
        <p:spPr>
          <a:xfrm>
            <a:off x="488496" y="419075"/>
            <a:ext cx="560750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chemeClr val="accent2"/>
              </a:buClr>
              <a:buSzPts val="1500"/>
              <a:buFont typeface="Poppins SemiBold"/>
              <a:buNone/>
              <a:defRPr b="1" i="0" sz="2000">
                <a:solidFill>
                  <a:schemeClr val="accent2"/>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563" name="Google Shape;563;p56"/>
          <p:cNvPicPr preferRelativeResize="0"/>
          <p:nvPr/>
        </p:nvPicPr>
        <p:blipFill rotWithShape="1">
          <a:blip r:embed="rId2">
            <a:alphaModFix/>
          </a:blip>
          <a:srcRect b="0" l="0" r="0" t="0"/>
          <a:stretch/>
        </p:blipFill>
        <p:spPr>
          <a:xfrm>
            <a:off x="488496" y="5921622"/>
            <a:ext cx="1566049" cy="460127"/>
          </a:xfrm>
          <a:prstGeom prst="rect">
            <a:avLst/>
          </a:prstGeom>
          <a:noFill/>
          <a:ln>
            <a:noFill/>
          </a:ln>
        </p:spPr>
      </p:pic>
      <p:sp>
        <p:nvSpPr>
          <p:cNvPr id="564" name="Google Shape;564;p56"/>
          <p:cNvSpPr/>
          <p:nvPr>
            <p:ph idx="2" type="pic"/>
          </p:nvPr>
        </p:nvSpPr>
        <p:spPr>
          <a:xfrm>
            <a:off x="6888161" y="0"/>
            <a:ext cx="5303837" cy="6858000"/>
          </a:xfrm>
          <a:prstGeom prst="rect">
            <a:avLst/>
          </a:prstGeom>
          <a:solidFill>
            <a:schemeClr val="lt2"/>
          </a:solidFill>
          <a:ln>
            <a:noFill/>
          </a:ln>
        </p:spPr>
      </p:sp>
      <p:sp>
        <p:nvSpPr>
          <p:cNvPr id="565" name="Google Shape;565;p56"/>
          <p:cNvSpPr txBox="1"/>
          <p:nvPr>
            <p:ph idx="3"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chemeClr val="accent2"/>
              </a:buClr>
              <a:buSzPts val="1050"/>
              <a:buFont typeface="Poppins"/>
              <a:buNone/>
              <a:defRPr sz="1400">
                <a:solidFill>
                  <a:schemeClr val="accent2"/>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head + Text x3">
  <p:cSld name="Subhead + Text x3">
    <p:spTree>
      <p:nvGrpSpPr>
        <p:cNvPr id="566" name="Shape 566"/>
        <p:cNvGrpSpPr/>
        <p:nvPr/>
      </p:nvGrpSpPr>
      <p:grpSpPr>
        <a:xfrm>
          <a:off x="0" y="0"/>
          <a:ext cx="0" cy="0"/>
          <a:chOff x="0" y="0"/>
          <a:chExt cx="0" cy="0"/>
        </a:xfrm>
      </p:grpSpPr>
      <p:sp>
        <p:nvSpPr>
          <p:cNvPr id="567" name="Google Shape;567;p57"/>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8" name="Google Shape;568;p5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9" name="Google Shape;569;p5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70" name="Google Shape;570;p5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71" name="Google Shape;571;p57"/>
          <p:cNvSpPr txBox="1"/>
          <p:nvPr>
            <p:ph idx="1" type="body"/>
          </p:nvPr>
        </p:nvSpPr>
        <p:spPr>
          <a:xfrm>
            <a:off x="485464"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2" name="Google Shape;572;p57"/>
          <p:cNvSpPr txBox="1"/>
          <p:nvPr>
            <p:ph idx="2" type="body"/>
          </p:nvPr>
        </p:nvSpPr>
        <p:spPr>
          <a:xfrm>
            <a:off x="4333804"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3" name="Google Shape;573;p57"/>
          <p:cNvSpPr txBox="1"/>
          <p:nvPr>
            <p:ph idx="3" type="body"/>
          </p:nvPr>
        </p:nvSpPr>
        <p:spPr>
          <a:xfrm>
            <a:off x="4327697"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4" name="Google Shape;574;p57"/>
          <p:cNvSpPr txBox="1"/>
          <p:nvPr>
            <p:ph idx="4" type="body"/>
          </p:nvPr>
        </p:nvSpPr>
        <p:spPr>
          <a:xfrm>
            <a:off x="8188261" y="1210860"/>
            <a:ext cx="3524392"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350"/>
              <a:buFont typeface="Arial"/>
              <a:buNone/>
              <a:defRPr b="0" i="0" sz="18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5" name="Google Shape;575;p57"/>
          <p:cNvSpPr txBox="1"/>
          <p:nvPr>
            <p:ph idx="5" type="body"/>
          </p:nvPr>
        </p:nvSpPr>
        <p:spPr>
          <a:xfrm>
            <a:off x="8182154"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76" name="Google Shape;576;p57"/>
          <p:cNvSpPr txBox="1"/>
          <p:nvPr>
            <p:ph idx="6" type="body"/>
          </p:nvPr>
        </p:nvSpPr>
        <p:spPr>
          <a:xfrm>
            <a:off x="473240" y="1628800"/>
            <a:ext cx="3528391" cy="4392488"/>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dk2"/>
              </a:buClr>
              <a:buSzPts val="1600"/>
              <a:buFont typeface="Arial"/>
              <a:buChar char="•"/>
              <a:defRPr sz="16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Boxes x2">
  <p:cSld name="Purple Boxes x2">
    <p:spTree>
      <p:nvGrpSpPr>
        <p:cNvPr id="577" name="Shape 577"/>
        <p:cNvGrpSpPr/>
        <p:nvPr/>
      </p:nvGrpSpPr>
      <p:grpSpPr>
        <a:xfrm>
          <a:off x="0" y="0"/>
          <a:ext cx="0" cy="0"/>
          <a:chOff x="0" y="0"/>
          <a:chExt cx="0" cy="0"/>
        </a:xfrm>
      </p:grpSpPr>
      <p:sp>
        <p:nvSpPr>
          <p:cNvPr id="578" name="Google Shape;578;p58"/>
          <p:cNvSpPr/>
          <p:nvPr/>
        </p:nvSpPr>
        <p:spPr>
          <a:xfrm>
            <a:off x="469353" y="1210860"/>
            <a:ext cx="5410623"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79" name="Google Shape;579;p58"/>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0" name="Google Shape;580;p58"/>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1" name="Google Shape;581;p58"/>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82" name="Google Shape;582;p58"/>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83" name="Google Shape;583;p58"/>
          <p:cNvSpPr txBox="1"/>
          <p:nvPr>
            <p:ph idx="1" type="body"/>
          </p:nvPr>
        </p:nvSpPr>
        <p:spPr>
          <a:xfrm>
            <a:off x="666643" y="1340768"/>
            <a:ext cx="4992298"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4" name="Google Shape;584;p58"/>
          <p:cNvSpPr txBox="1"/>
          <p:nvPr>
            <p:ph idx="2" type="body"/>
          </p:nvPr>
        </p:nvSpPr>
        <p:spPr>
          <a:xfrm>
            <a:off x="690387"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5" name="Google Shape;585;p58"/>
          <p:cNvSpPr/>
          <p:nvPr/>
        </p:nvSpPr>
        <p:spPr>
          <a:xfrm>
            <a:off x="6306888" y="1210860"/>
            <a:ext cx="5410623" cy="4810428"/>
          </a:xfrm>
          <a:prstGeom prst="roundRect">
            <a:avLst>
              <a:gd fmla="val 3653"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86" name="Google Shape;586;p58"/>
          <p:cNvSpPr txBox="1"/>
          <p:nvPr>
            <p:ph idx="3" type="body"/>
          </p:nvPr>
        </p:nvSpPr>
        <p:spPr>
          <a:xfrm>
            <a:off x="6504178" y="1340768"/>
            <a:ext cx="4992298"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87" name="Google Shape;587;p58"/>
          <p:cNvSpPr txBox="1"/>
          <p:nvPr>
            <p:ph idx="4" type="body"/>
          </p:nvPr>
        </p:nvSpPr>
        <p:spPr>
          <a:xfrm>
            <a:off x="6527922" y="1766437"/>
            <a:ext cx="4968553" cy="4117213"/>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600"/>
              </a:spcBef>
              <a:spcAft>
                <a:spcPts val="0"/>
              </a:spcAft>
              <a:buClr>
                <a:schemeClr val="dk2"/>
              </a:buClr>
              <a:buSzPts val="1800"/>
              <a:buFont typeface="Arial"/>
              <a:buChar char="•"/>
              <a:defRPr b="0" i="0">
                <a:latin typeface="Poppins Light"/>
                <a:ea typeface="Poppins Light"/>
                <a:cs typeface="Poppins Light"/>
                <a:sym typeface="Poppins Light"/>
              </a:defRPr>
            </a:lvl1pPr>
            <a:lvl2pPr indent="-340360" lvl="1" marL="914400" algn="l">
              <a:lnSpc>
                <a:spcPct val="120000"/>
              </a:lnSpc>
              <a:spcBef>
                <a:spcPts val="600"/>
              </a:spcBef>
              <a:spcAft>
                <a:spcPts val="0"/>
              </a:spcAft>
              <a:buSzPts val="1760"/>
              <a:buChar char="•"/>
              <a:defRPr b="0" i="0">
                <a:latin typeface="Poppins Light"/>
                <a:ea typeface="Poppins Light"/>
                <a:cs typeface="Poppins Light"/>
                <a:sym typeface="Poppins Light"/>
              </a:defRPr>
            </a:lvl2pPr>
            <a:lvl3pPr indent="-326389" lvl="2" marL="1371600" algn="l">
              <a:lnSpc>
                <a:spcPct val="120000"/>
              </a:lnSpc>
              <a:spcBef>
                <a:spcPts val="728"/>
              </a:spcBef>
              <a:spcAft>
                <a:spcPts val="0"/>
              </a:spcAft>
              <a:buSzPts val="1540"/>
              <a:buChar char="•"/>
              <a:defRPr b="0" i="0">
                <a:latin typeface="Poppins Light"/>
                <a:ea typeface="Poppins Light"/>
                <a:cs typeface="Poppins Light"/>
                <a:sym typeface="Poppins Light"/>
              </a:defRPr>
            </a:lvl3pPr>
            <a:lvl4pPr indent="-312419" lvl="3" marL="1828800" algn="l">
              <a:lnSpc>
                <a:spcPct val="120000"/>
              </a:lnSpc>
              <a:spcBef>
                <a:spcPts val="728"/>
              </a:spcBef>
              <a:spcAft>
                <a:spcPts val="0"/>
              </a:spcAft>
              <a:buSzPts val="1320"/>
              <a:buChar char="•"/>
              <a:defRPr b="0" i="0">
                <a:latin typeface="Poppins Light"/>
                <a:ea typeface="Poppins Light"/>
                <a:cs typeface="Poppins Light"/>
                <a:sym typeface="Poppins Light"/>
              </a:defRPr>
            </a:lvl4pPr>
            <a:lvl5pPr indent="-312420" lvl="4" marL="2286000" algn="l">
              <a:lnSpc>
                <a:spcPct val="120000"/>
              </a:lnSpc>
              <a:spcBef>
                <a:spcPts val="728"/>
              </a:spcBef>
              <a:spcAft>
                <a:spcPts val="0"/>
              </a:spcAft>
              <a:buSzPts val="1320"/>
              <a:buChar char="•"/>
              <a:defRPr b="0" i="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oxes x3">
  <p:cSld name="Blue Boxes x3">
    <p:spTree>
      <p:nvGrpSpPr>
        <p:cNvPr id="588" name="Shape 588"/>
        <p:cNvGrpSpPr/>
        <p:nvPr/>
      </p:nvGrpSpPr>
      <p:grpSpPr>
        <a:xfrm>
          <a:off x="0" y="0"/>
          <a:ext cx="0" cy="0"/>
          <a:chOff x="0" y="0"/>
          <a:chExt cx="0" cy="0"/>
        </a:xfrm>
      </p:grpSpPr>
      <p:sp>
        <p:nvSpPr>
          <p:cNvPr id="589" name="Google Shape;589;p59"/>
          <p:cNvSpPr/>
          <p:nvPr/>
        </p:nvSpPr>
        <p:spPr>
          <a:xfrm>
            <a:off x="469354"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90" name="Google Shape;590;p59"/>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1" name="Google Shape;591;p59"/>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2" name="Google Shape;592;p59"/>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593" name="Google Shape;593;p5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94" name="Google Shape;594;p59"/>
          <p:cNvSpPr txBox="1"/>
          <p:nvPr>
            <p:ph idx="1" type="body"/>
          </p:nvPr>
        </p:nvSpPr>
        <p:spPr>
          <a:xfrm>
            <a:off x="623392"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5" name="Google Shape;595;p59"/>
          <p:cNvSpPr txBox="1"/>
          <p:nvPr>
            <p:ph idx="2" type="body"/>
          </p:nvPr>
        </p:nvSpPr>
        <p:spPr>
          <a:xfrm>
            <a:off x="647136"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6" name="Google Shape;596;p59"/>
          <p:cNvSpPr/>
          <p:nvPr/>
        </p:nvSpPr>
        <p:spPr>
          <a:xfrm>
            <a:off x="4325967"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597" name="Google Shape;597;p59"/>
          <p:cNvSpPr txBox="1"/>
          <p:nvPr>
            <p:ph idx="3" type="body"/>
          </p:nvPr>
        </p:nvSpPr>
        <p:spPr>
          <a:xfrm>
            <a:off x="4480005"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8" name="Google Shape;598;p59"/>
          <p:cNvSpPr txBox="1"/>
          <p:nvPr>
            <p:ph idx="4" type="body"/>
          </p:nvPr>
        </p:nvSpPr>
        <p:spPr>
          <a:xfrm>
            <a:off x="4503749"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99" name="Google Shape;599;p59"/>
          <p:cNvSpPr/>
          <p:nvPr/>
        </p:nvSpPr>
        <p:spPr>
          <a:xfrm>
            <a:off x="8182581" y="1210860"/>
            <a:ext cx="3540494" cy="4810428"/>
          </a:xfrm>
          <a:prstGeom prst="roundRect">
            <a:avLst>
              <a:gd fmla="val 3653" name="adj"/>
            </a:avLst>
          </a:prstGeom>
          <a:solidFill>
            <a:srgbClr val="ED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91"/>
              <a:buFont typeface="Arial"/>
              <a:buNone/>
            </a:pPr>
            <a:r>
              <a:t/>
            </a:r>
            <a:endParaRPr b="0" i="0" sz="1091" u="none" cap="none" strike="noStrike">
              <a:solidFill>
                <a:schemeClr val="lt1"/>
              </a:solidFill>
              <a:latin typeface="Poppins"/>
              <a:ea typeface="Poppins"/>
              <a:cs typeface="Poppins"/>
              <a:sym typeface="Poppins"/>
            </a:endParaRPr>
          </a:p>
        </p:txBody>
      </p:sp>
      <p:sp>
        <p:nvSpPr>
          <p:cNvPr id="600" name="Google Shape;600;p59"/>
          <p:cNvSpPr txBox="1"/>
          <p:nvPr>
            <p:ph idx="5" type="body"/>
          </p:nvPr>
        </p:nvSpPr>
        <p:spPr>
          <a:xfrm>
            <a:off x="8336619" y="1340768"/>
            <a:ext cx="3231989" cy="28803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1"/>
              </a:buClr>
              <a:buSzPts val="1350"/>
              <a:buFont typeface="Arial"/>
              <a:buNone/>
              <a:defRPr b="0" i="0" sz="1800">
                <a:solidFill>
                  <a:schemeClr val="accent1"/>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1" name="Google Shape;601;p59"/>
          <p:cNvSpPr txBox="1"/>
          <p:nvPr>
            <p:ph idx="6" type="body"/>
          </p:nvPr>
        </p:nvSpPr>
        <p:spPr>
          <a:xfrm>
            <a:off x="8360363" y="1766437"/>
            <a:ext cx="3216616" cy="4117213"/>
          </a:xfrm>
          <a:prstGeom prst="rect">
            <a:avLst/>
          </a:prstGeom>
          <a:noFill/>
          <a:ln>
            <a:noFill/>
          </a:ln>
        </p:spPr>
        <p:txBody>
          <a:bodyPr anchorCtr="0" anchor="t" bIns="0" lIns="0" spcFirstLastPara="1" rIns="0" wrap="square" tIns="0">
            <a:normAutofit/>
          </a:bodyPr>
          <a:lstStyle>
            <a:lvl1pPr indent="-330200" lvl="0" marL="457200" algn="l">
              <a:lnSpc>
                <a:spcPct val="120000"/>
              </a:lnSpc>
              <a:spcBef>
                <a:spcPts val="600"/>
              </a:spcBef>
              <a:spcAft>
                <a:spcPts val="0"/>
              </a:spcAft>
              <a:buClr>
                <a:schemeClr val="accent1"/>
              </a:buClr>
              <a:buSzPts val="1600"/>
              <a:buFont typeface="Arial"/>
              <a:buChar char="•"/>
              <a:defRPr b="0" i="0" sz="1600">
                <a:latin typeface="Poppins Light"/>
                <a:ea typeface="Poppins Light"/>
                <a:cs typeface="Poppins Light"/>
                <a:sym typeface="Poppins Light"/>
              </a:defRPr>
            </a:lvl1pPr>
            <a:lvl2pPr indent="-326390" lvl="1" marL="914400" algn="l">
              <a:lnSpc>
                <a:spcPct val="120000"/>
              </a:lnSpc>
              <a:spcBef>
                <a:spcPts val="600"/>
              </a:spcBef>
              <a:spcAft>
                <a:spcPts val="0"/>
              </a:spcAft>
              <a:buClr>
                <a:schemeClr val="accent1"/>
              </a:buClr>
              <a:buSzPts val="1540"/>
              <a:buChar char="•"/>
              <a:defRPr b="0" i="0" sz="1400">
                <a:latin typeface="Poppins Light"/>
                <a:ea typeface="Poppins Light"/>
                <a:cs typeface="Poppins Light"/>
                <a:sym typeface="Poppins Light"/>
              </a:defRPr>
            </a:lvl2pPr>
            <a:lvl3pPr indent="-312419" lvl="2" marL="1371600" algn="l">
              <a:lnSpc>
                <a:spcPct val="120000"/>
              </a:lnSpc>
              <a:spcBef>
                <a:spcPts val="728"/>
              </a:spcBef>
              <a:spcAft>
                <a:spcPts val="0"/>
              </a:spcAft>
              <a:buClr>
                <a:schemeClr val="accent1"/>
              </a:buClr>
              <a:buSzPts val="1320"/>
              <a:buChar char="•"/>
              <a:defRPr b="0" i="0" sz="1200">
                <a:latin typeface="Poppins Light"/>
                <a:ea typeface="Poppins Light"/>
                <a:cs typeface="Poppins Light"/>
                <a:sym typeface="Poppins Light"/>
              </a:defRPr>
            </a:lvl3pPr>
            <a:lvl4pPr indent="-305435" lvl="3" marL="18288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4pPr>
            <a:lvl5pPr indent="-305435" lvl="4" marL="2286000" algn="l">
              <a:lnSpc>
                <a:spcPct val="120000"/>
              </a:lnSpc>
              <a:spcBef>
                <a:spcPts val="728"/>
              </a:spcBef>
              <a:spcAft>
                <a:spcPts val="0"/>
              </a:spcAft>
              <a:buClr>
                <a:schemeClr val="accent1"/>
              </a:buClr>
              <a:buSzPts val="1210"/>
              <a:buChar char="•"/>
              <a:defRPr b="0" i="0" sz="1100">
                <a:latin typeface="Poppins Light"/>
                <a:ea typeface="Poppins Light"/>
                <a:cs typeface="Poppins Light"/>
                <a:sym typeface="Poppins Light"/>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 Text x5">
  <p:cSld name="Icons + Text x5">
    <p:spTree>
      <p:nvGrpSpPr>
        <p:cNvPr id="602" name="Shape 602"/>
        <p:cNvGrpSpPr/>
        <p:nvPr/>
      </p:nvGrpSpPr>
      <p:grpSpPr>
        <a:xfrm>
          <a:off x="0" y="0"/>
          <a:ext cx="0" cy="0"/>
          <a:chOff x="0" y="0"/>
          <a:chExt cx="0" cy="0"/>
        </a:xfrm>
      </p:grpSpPr>
      <p:sp>
        <p:nvSpPr>
          <p:cNvPr id="603" name="Google Shape;603;p6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4" name="Google Shape;604;p6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5" name="Google Shape;605;p6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06" name="Google Shape;606;p6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07" name="Google Shape;607;p60"/>
          <p:cNvSpPr txBox="1"/>
          <p:nvPr>
            <p:ph idx="1" type="body"/>
          </p:nvPr>
        </p:nvSpPr>
        <p:spPr>
          <a:xfrm>
            <a:off x="485463"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8" name="Google Shape;608;p60"/>
          <p:cNvSpPr txBox="1"/>
          <p:nvPr>
            <p:ph idx="2" type="body"/>
          </p:nvPr>
        </p:nvSpPr>
        <p:spPr>
          <a:xfrm>
            <a:off x="485463"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09" name="Google Shape;609;p60"/>
          <p:cNvSpPr/>
          <p:nvPr>
            <p:ph idx="3" type="pic"/>
          </p:nvPr>
        </p:nvSpPr>
        <p:spPr>
          <a:xfrm>
            <a:off x="1008538" y="1340768"/>
            <a:ext cx="924454" cy="924454"/>
          </a:xfrm>
          <a:prstGeom prst="rect">
            <a:avLst/>
          </a:prstGeom>
          <a:noFill/>
          <a:ln>
            <a:noFill/>
          </a:ln>
        </p:spPr>
      </p:sp>
      <p:sp>
        <p:nvSpPr>
          <p:cNvPr id="610" name="Google Shape;610;p60"/>
          <p:cNvSpPr/>
          <p:nvPr>
            <p:ph idx="4" type="pic"/>
          </p:nvPr>
        </p:nvSpPr>
        <p:spPr>
          <a:xfrm>
            <a:off x="3281241" y="1340768"/>
            <a:ext cx="924454" cy="924454"/>
          </a:xfrm>
          <a:prstGeom prst="rect">
            <a:avLst/>
          </a:prstGeom>
          <a:noFill/>
          <a:ln>
            <a:noFill/>
          </a:ln>
        </p:spPr>
      </p:sp>
      <p:sp>
        <p:nvSpPr>
          <p:cNvPr id="611" name="Google Shape;611;p60"/>
          <p:cNvSpPr/>
          <p:nvPr>
            <p:ph idx="5" type="pic"/>
          </p:nvPr>
        </p:nvSpPr>
        <p:spPr>
          <a:xfrm>
            <a:off x="5646569" y="1340768"/>
            <a:ext cx="924454" cy="924454"/>
          </a:xfrm>
          <a:prstGeom prst="rect">
            <a:avLst/>
          </a:prstGeom>
          <a:noFill/>
          <a:ln>
            <a:noFill/>
          </a:ln>
        </p:spPr>
      </p:sp>
      <p:sp>
        <p:nvSpPr>
          <p:cNvPr id="612" name="Google Shape;612;p60"/>
          <p:cNvSpPr/>
          <p:nvPr>
            <p:ph idx="6" type="pic"/>
          </p:nvPr>
        </p:nvSpPr>
        <p:spPr>
          <a:xfrm>
            <a:off x="7996769" y="1340768"/>
            <a:ext cx="924454" cy="924454"/>
          </a:xfrm>
          <a:prstGeom prst="rect">
            <a:avLst/>
          </a:prstGeom>
          <a:noFill/>
          <a:ln>
            <a:noFill/>
          </a:ln>
        </p:spPr>
      </p:sp>
      <p:sp>
        <p:nvSpPr>
          <p:cNvPr id="613" name="Google Shape;613;p60"/>
          <p:cNvSpPr/>
          <p:nvPr>
            <p:ph idx="7" type="pic"/>
          </p:nvPr>
        </p:nvSpPr>
        <p:spPr>
          <a:xfrm>
            <a:off x="10200456" y="1340768"/>
            <a:ext cx="924454" cy="924454"/>
          </a:xfrm>
          <a:prstGeom prst="rect">
            <a:avLst/>
          </a:prstGeom>
          <a:noFill/>
          <a:ln>
            <a:noFill/>
          </a:ln>
        </p:spPr>
      </p:sp>
      <p:sp>
        <p:nvSpPr>
          <p:cNvPr id="614" name="Google Shape;614;p60"/>
          <p:cNvSpPr txBox="1"/>
          <p:nvPr>
            <p:ph idx="8" type="body"/>
          </p:nvPr>
        </p:nvSpPr>
        <p:spPr>
          <a:xfrm>
            <a:off x="2779031"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5" name="Google Shape;615;p60"/>
          <p:cNvSpPr txBox="1"/>
          <p:nvPr>
            <p:ph idx="9" type="body"/>
          </p:nvPr>
        </p:nvSpPr>
        <p:spPr>
          <a:xfrm>
            <a:off x="2779031"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6" name="Google Shape;616;p60"/>
          <p:cNvSpPr txBox="1"/>
          <p:nvPr>
            <p:ph idx="13" type="body"/>
          </p:nvPr>
        </p:nvSpPr>
        <p:spPr>
          <a:xfrm>
            <a:off x="5144359"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7" name="Google Shape;617;p60"/>
          <p:cNvSpPr txBox="1"/>
          <p:nvPr>
            <p:ph idx="14" type="body"/>
          </p:nvPr>
        </p:nvSpPr>
        <p:spPr>
          <a:xfrm>
            <a:off x="5144359"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8" name="Google Shape;618;p60"/>
          <p:cNvSpPr txBox="1"/>
          <p:nvPr>
            <p:ph idx="15" type="body"/>
          </p:nvPr>
        </p:nvSpPr>
        <p:spPr>
          <a:xfrm>
            <a:off x="7494559"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19" name="Google Shape;619;p60"/>
          <p:cNvSpPr txBox="1"/>
          <p:nvPr>
            <p:ph idx="16" type="body"/>
          </p:nvPr>
        </p:nvSpPr>
        <p:spPr>
          <a:xfrm>
            <a:off x="7494559"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0" name="Google Shape;620;p60"/>
          <p:cNvSpPr txBox="1"/>
          <p:nvPr>
            <p:ph idx="17" type="body"/>
          </p:nvPr>
        </p:nvSpPr>
        <p:spPr>
          <a:xfrm>
            <a:off x="9698246" y="2651468"/>
            <a:ext cx="2011983" cy="430887"/>
          </a:xfrm>
          <a:prstGeom prst="rect">
            <a:avLst/>
          </a:prstGeom>
          <a:noFill/>
          <a:ln>
            <a:noFill/>
          </a:ln>
        </p:spPr>
        <p:txBody>
          <a:bodyPr anchorCtr="0" anchor="b" bIns="0" lIns="0" spcFirstLastPara="1" rIns="0" wrap="square" tIns="0">
            <a:spAutoFit/>
          </a:bodyPr>
          <a:lstStyle>
            <a:lvl1pPr indent="-228600" lvl="0" marL="457200" algn="l">
              <a:lnSpc>
                <a:spcPct val="100000"/>
              </a:lnSpc>
              <a:spcBef>
                <a:spcPts val="0"/>
              </a:spcBef>
              <a:spcAft>
                <a:spcPts val="0"/>
              </a:spcAft>
              <a:buClr>
                <a:schemeClr val="dk2"/>
              </a:buClr>
              <a:buSzPts val="1050"/>
              <a:buFont typeface="Arial"/>
              <a:buNone/>
              <a:defRPr b="0" i="0" sz="14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1" name="Google Shape;621;p60"/>
          <p:cNvSpPr txBox="1"/>
          <p:nvPr>
            <p:ph idx="18" type="body"/>
          </p:nvPr>
        </p:nvSpPr>
        <p:spPr>
          <a:xfrm>
            <a:off x="9698246" y="3239004"/>
            <a:ext cx="2022359" cy="2782384"/>
          </a:xfrm>
          <a:prstGeom prst="rect">
            <a:avLst/>
          </a:prstGeom>
          <a:noFill/>
          <a:ln>
            <a:noFill/>
          </a:ln>
        </p:spPr>
        <p:txBody>
          <a:bodyPr anchorCtr="0" anchor="t" bIns="0" lIns="0" spcFirstLastPara="1" rIns="0" wrap="square" tIns="0">
            <a:normAutofit/>
          </a:bodyPr>
          <a:lstStyle>
            <a:lvl1pPr indent="-298450" lvl="0" marL="457200" algn="l">
              <a:lnSpc>
                <a:spcPct val="120000"/>
              </a:lnSpc>
              <a:spcBef>
                <a:spcPts val="600"/>
              </a:spcBef>
              <a:spcAft>
                <a:spcPts val="0"/>
              </a:spcAft>
              <a:buClr>
                <a:schemeClr val="dk2"/>
              </a:buClr>
              <a:buSzPts val="1100"/>
              <a:buFont typeface="Arial"/>
              <a:buChar char="•"/>
              <a:defRPr sz="1100"/>
            </a:lvl1pPr>
            <a:lvl2pPr indent="-326390" lvl="1" marL="914400" algn="l">
              <a:lnSpc>
                <a:spcPct val="120000"/>
              </a:lnSpc>
              <a:spcBef>
                <a:spcPts val="600"/>
              </a:spcBef>
              <a:spcAft>
                <a:spcPts val="0"/>
              </a:spcAft>
              <a:buSzPts val="1540"/>
              <a:buChar char="•"/>
              <a:defRPr sz="1400"/>
            </a:lvl2pPr>
            <a:lvl3pPr indent="-312419" lvl="2" marL="1371600" algn="l">
              <a:lnSpc>
                <a:spcPct val="120000"/>
              </a:lnSpc>
              <a:spcBef>
                <a:spcPts val="728"/>
              </a:spcBef>
              <a:spcAft>
                <a:spcPts val="0"/>
              </a:spcAft>
              <a:buSzPts val="1320"/>
              <a:buChar char="•"/>
              <a:defRPr sz="1200"/>
            </a:lvl3pPr>
            <a:lvl4pPr indent="-305435" lvl="3" marL="1828800" algn="l">
              <a:lnSpc>
                <a:spcPct val="120000"/>
              </a:lnSpc>
              <a:spcBef>
                <a:spcPts val="728"/>
              </a:spcBef>
              <a:spcAft>
                <a:spcPts val="0"/>
              </a:spcAft>
              <a:buSzPts val="1210"/>
              <a:buChar char="•"/>
              <a:defRPr sz="1100"/>
            </a:lvl4pPr>
            <a:lvl5pPr indent="-305435" lvl="4" marL="2286000" algn="l">
              <a:lnSpc>
                <a:spcPct val="120000"/>
              </a:lnSpc>
              <a:spcBef>
                <a:spcPts val="728"/>
              </a:spcBef>
              <a:spcAft>
                <a:spcPts val="0"/>
              </a:spcAft>
              <a:buSzPts val="1210"/>
              <a:buChar char="•"/>
              <a:defRPr sz="1100"/>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1">
  <p:cSld name="Logo Slide 1">
    <p:bg>
      <p:bgPr>
        <a:solidFill>
          <a:schemeClr val="lt1"/>
        </a:solidFill>
      </p:bgPr>
    </p:bg>
    <p:spTree>
      <p:nvGrpSpPr>
        <p:cNvPr id="42" name="Shape 42"/>
        <p:cNvGrpSpPr/>
        <p:nvPr/>
      </p:nvGrpSpPr>
      <p:grpSpPr>
        <a:xfrm>
          <a:off x="0" y="0"/>
          <a:ext cx="0" cy="0"/>
          <a:chOff x="0" y="0"/>
          <a:chExt cx="0" cy="0"/>
        </a:xfrm>
      </p:grpSpPr>
      <p:pic>
        <p:nvPicPr>
          <p:cNvPr id="43" name="Google Shape;43;p7"/>
          <p:cNvPicPr preferRelativeResize="0"/>
          <p:nvPr/>
        </p:nvPicPr>
        <p:blipFill rotWithShape="1">
          <a:blip r:embed="rId2">
            <a:alphaModFix/>
          </a:blip>
          <a:srcRect b="0" l="0" r="0" t="0"/>
          <a:stretch/>
        </p:blipFill>
        <p:spPr>
          <a:xfrm>
            <a:off x="3204367" y="2579397"/>
            <a:ext cx="5783265" cy="169920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Stats x5">
  <p:cSld name="Key Stats x5">
    <p:spTree>
      <p:nvGrpSpPr>
        <p:cNvPr id="622" name="Shape 622"/>
        <p:cNvGrpSpPr/>
        <p:nvPr/>
      </p:nvGrpSpPr>
      <p:grpSpPr>
        <a:xfrm>
          <a:off x="0" y="0"/>
          <a:ext cx="0" cy="0"/>
          <a:chOff x="0" y="0"/>
          <a:chExt cx="0" cy="0"/>
        </a:xfrm>
      </p:grpSpPr>
      <p:sp>
        <p:nvSpPr>
          <p:cNvPr id="623" name="Google Shape;623;p6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4" name="Google Shape;624;p61"/>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6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26" name="Google Shape;626;p61"/>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27" name="Google Shape;627;p61"/>
          <p:cNvSpPr txBox="1"/>
          <p:nvPr>
            <p:ph idx="1" type="body"/>
          </p:nvPr>
        </p:nvSpPr>
        <p:spPr>
          <a:xfrm>
            <a:off x="485464"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8" name="Google Shape;628;p61"/>
          <p:cNvSpPr txBox="1"/>
          <p:nvPr>
            <p:ph idx="2" type="body"/>
          </p:nvPr>
        </p:nvSpPr>
        <p:spPr>
          <a:xfrm>
            <a:off x="479425" y="1196975"/>
            <a:ext cx="11233150" cy="1494304"/>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29" name="Google Shape;629;p61"/>
          <p:cNvSpPr txBox="1"/>
          <p:nvPr>
            <p:ph idx="3" type="body"/>
          </p:nvPr>
        </p:nvSpPr>
        <p:spPr>
          <a:xfrm>
            <a:off x="485464"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0" name="Google Shape;630;p61"/>
          <p:cNvSpPr txBox="1"/>
          <p:nvPr>
            <p:ph idx="4" type="body"/>
          </p:nvPr>
        </p:nvSpPr>
        <p:spPr>
          <a:xfrm>
            <a:off x="5054928"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1" name="Google Shape;631;p61"/>
          <p:cNvSpPr txBox="1"/>
          <p:nvPr>
            <p:ph idx="5" type="body"/>
          </p:nvPr>
        </p:nvSpPr>
        <p:spPr>
          <a:xfrm>
            <a:off x="5054928"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2" name="Google Shape;632;p61"/>
          <p:cNvSpPr txBox="1"/>
          <p:nvPr>
            <p:ph idx="6" type="body"/>
          </p:nvPr>
        </p:nvSpPr>
        <p:spPr>
          <a:xfrm>
            <a:off x="2770196"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3" name="Google Shape;633;p61"/>
          <p:cNvSpPr txBox="1"/>
          <p:nvPr>
            <p:ph idx="7" type="body"/>
          </p:nvPr>
        </p:nvSpPr>
        <p:spPr>
          <a:xfrm>
            <a:off x="2770196"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4" name="Google Shape;634;p61"/>
          <p:cNvSpPr txBox="1"/>
          <p:nvPr>
            <p:ph idx="8" type="body"/>
          </p:nvPr>
        </p:nvSpPr>
        <p:spPr>
          <a:xfrm>
            <a:off x="7339660"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5" name="Google Shape;635;p61"/>
          <p:cNvSpPr txBox="1"/>
          <p:nvPr>
            <p:ph idx="9" type="body"/>
          </p:nvPr>
        </p:nvSpPr>
        <p:spPr>
          <a:xfrm>
            <a:off x="7339660"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6" name="Google Shape;636;p61"/>
          <p:cNvSpPr txBox="1"/>
          <p:nvPr>
            <p:ph idx="13" type="body"/>
          </p:nvPr>
        </p:nvSpPr>
        <p:spPr>
          <a:xfrm>
            <a:off x="9618576" y="3866287"/>
            <a:ext cx="2082144" cy="1794738"/>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4"/>
              </a:buClr>
              <a:buSzPts val="1050"/>
              <a:buFont typeface="Arial"/>
              <a:buNone/>
              <a:defRPr b="0" i="0" sz="14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7" name="Google Shape;637;p61"/>
          <p:cNvSpPr txBox="1"/>
          <p:nvPr>
            <p:ph idx="14" type="body"/>
          </p:nvPr>
        </p:nvSpPr>
        <p:spPr>
          <a:xfrm>
            <a:off x="9618576" y="2991712"/>
            <a:ext cx="2082144" cy="799077"/>
          </a:xfrm>
          <a:prstGeom prst="rect">
            <a:avLst/>
          </a:prstGeom>
          <a:noFill/>
          <a:ln>
            <a:noFill/>
          </a:ln>
        </p:spPr>
        <p:txBody>
          <a:bodyPr anchorCtr="0" anchor="b" bIns="0" lIns="0" spcFirstLastPara="1" rIns="0" wrap="square" tIns="0">
            <a:normAutofit/>
          </a:bodyPr>
          <a:lstStyle>
            <a:lvl1pPr indent="-228600" lvl="0" marL="457200" algn="l">
              <a:lnSpc>
                <a:spcPct val="100000"/>
              </a:lnSpc>
              <a:spcBef>
                <a:spcPts val="0"/>
              </a:spcBef>
              <a:spcAft>
                <a:spcPts val="0"/>
              </a:spcAft>
              <a:buClr>
                <a:schemeClr val="accent4"/>
              </a:buClr>
              <a:buSzPts val="3600"/>
              <a:buFont typeface="Arial"/>
              <a:buNone/>
              <a:defRPr b="0" i="0" sz="4800">
                <a:solidFill>
                  <a:schemeClr val="accent4"/>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 Quote + Image 1">
  <p:cSld name="Feature Quote + Image 1">
    <p:spTree>
      <p:nvGrpSpPr>
        <p:cNvPr id="638" name="Shape 638"/>
        <p:cNvGrpSpPr/>
        <p:nvPr/>
      </p:nvGrpSpPr>
      <p:grpSpPr>
        <a:xfrm>
          <a:off x="0" y="0"/>
          <a:ext cx="0" cy="0"/>
          <a:chOff x="0" y="0"/>
          <a:chExt cx="0" cy="0"/>
        </a:xfrm>
      </p:grpSpPr>
      <p:sp>
        <p:nvSpPr>
          <p:cNvPr id="639" name="Google Shape;639;p62"/>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0" name="Google Shape;640;p6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41" name="Google Shape;641;p62"/>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pic>
        <p:nvPicPr>
          <p:cNvPr id="642" name="Google Shape;642;p62"/>
          <p:cNvPicPr preferRelativeResize="0"/>
          <p:nvPr/>
        </p:nvPicPr>
        <p:blipFill rotWithShape="1">
          <a:blip r:embed="rId3">
            <a:alphaModFix/>
          </a:blip>
          <a:srcRect b="0" l="0" r="0" t="0"/>
          <a:stretch/>
        </p:blipFill>
        <p:spPr>
          <a:xfrm>
            <a:off x="486315" y="585775"/>
            <a:ext cx="413984" cy="292224"/>
          </a:xfrm>
          <a:prstGeom prst="rect">
            <a:avLst/>
          </a:prstGeom>
          <a:noFill/>
          <a:ln>
            <a:noFill/>
          </a:ln>
        </p:spPr>
      </p:pic>
      <p:sp>
        <p:nvSpPr>
          <p:cNvPr id="643" name="Google Shape;643;p62"/>
          <p:cNvSpPr txBox="1"/>
          <p:nvPr>
            <p:ph idx="1" type="body"/>
          </p:nvPr>
        </p:nvSpPr>
        <p:spPr>
          <a:xfrm>
            <a:off x="1062378" y="585775"/>
            <a:ext cx="4392439" cy="4637862"/>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accent1"/>
              </a:buClr>
              <a:buSzPts val="2100"/>
              <a:buFont typeface="Poppins SemiBold"/>
              <a:buNone/>
              <a:defRPr b="1" i="0" sz="2800">
                <a:solidFill>
                  <a:schemeClr val="accent1"/>
                </a:solidFill>
                <a:latin typeface="Poppins SemiBold"/>
                <a:ea typeface="Poppins SemiBold"/>
                <a:cs typeface="Poppins SemiBold"/>
                <a:sym typeface="Poppins SemiBold"/>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44" name="Google Shape;644;p62"/>
          <p:cNvSpPr txBox="1"/>
          <p:nvPr>
            <p:ph idx="2" type="body"/>
          </p:nvPr>
        </p:nvSpPr>
        <p:spPr>
          <a:xfrm>
            <a:off x="1062378" y="5439661"/>
            <a:ext cx="4392439" cy="576064"/>
          </a:xfrm>
          <a:prstGeom prst="rect">
            <a:avLst/>
          </a:prstGeom>
          <a:noFill/>
          <a:ln>
            <a:noFill/>
          </a:ln>
        </p:spPr>
        <p:txBody>
          <a:bodyPr anchorCtr="0" anchor="t" bIns="0" lIns="0" spcFirstLastPara="1" rIns="0" wrap="square" tIns="0">
            <a:normAutofit/>
          </a:bodyPr>
          <a:lstStyle>
            <a:lvl1pPr indent="-228600" lvl="0" marL="457200" algn="l">
              <a:lnSpc>
                <a:spcPct val="110000"/>
              </a:lnSpc>
              <a:spcBef>
                <a:spcPts val="0"/>
              </a:spcBef>
              <a:spcAft>
                <a:spcPts val="0"/>
              </a:spcAft>
              <a:buClr>
                <a:schemeClr val="dk1"/>
              </a:buClr>
              <a:buSzPts val="1050"/>
              <a:buFont typeface="Poppins Light"/>
              <a:buNone/>
              <a:defRPr b="0" i="0" sz="1400">
                <a:solidFill>
                  <a:schemeClr val="dk1"/>
                </a:solidFill>
                <a:latin typeface="Poppins Light"/>
                <a:ea typeface="Poppins Light"/>
                <a:cs typeface="Poppins Light"/>
                <a:sym typeface="Poppins Light"/>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45" name="Google Shape;645;p62"/>
          <p:cNvSpPr/>
          <p:nvPr>
            <p:ph idx="3" type="pic"/>
          </p:nvPr>
        </p:nvSpPr>
        <p:spPr>
          <a:xfrm>
            <a:off x="6111249" y="0"/>
            <a:ext cx="6080753" cy="6858000"/>
          </a:xfrm>
          <a:prstGeom prst="rect">
            <a:avLst/>
          </a:prstGeom>
          <a:solidFill>
            <a:schemeClr val="lt2"/>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1">
  <p:cSld name="Closing Slide 1">
    <p:bg>
      <p:bgPr>
        <a:blipFill>
          <a:blip r:embed="rId2">
            <a:alphaModFix/>
          </a:blip>
          <a:stretch>
            <a:fillRect/>
          </a:stretch>
        </a:blipFill>
      </p:bgPr>
    </p:bg>
    <p:spTree>
      <p:nvGrpSpPr>
        <p:cNvPr id="646" name="Shape 646"/>
        <p:cNvGrpSpPr/>
        <p:nvPr/>
      </p:nvGrpSpPr>
      <p:grpSpPr>
        <a:xfrm>
          <a:off x="0" y="0"/>
          <a:ext cx="0" cy="0"/>
          <a:chOff x="0" y="0"/>
          <a:chExt cx="0" cy="0"/>
        </a:xfrm>
      </p:grpSpPr>
      <p:sp>
        <p:nvSpPr>
          <p:cNvPr id="647" name="Google Shape;647;p63"/>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8" name="Google Shape;648;p63"/>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49" name="Google Shape;649;p63"/>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
        <p:nvSpPr>
          <p:cNvPr id="650" name="Google Shape;650;p63"/>
          <p:cNvSpPr txBox="1"/>
          <p:nvPr>
            <p:ph type="ctrTitle"/>
          </p:nvPr>
        </p:nvSpPr>
        <p:spPr>
          <a:xfrm>
            <a:off x="488496" y="2250718"/>
            <a:ext cx="10144008"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2">
  <p:cSld name="Closing Slide 2">
    <p:bg>
      <p:bgPr>
        <a:blipFill>
          <a:blip r:embed="rId2">
            <a:alphaModFix/>
          </a:blip>
          <a:stretch>
            <a:fillRect/>
          </a:stretch>
        </a:blipFill>
      </p:bgPr>
    </p:bg>
    <p:spTree>
      <p:nvGrpSpPr>
        <p:cNvPr id="651" name="Shape 651"/>
        <p:cNvGrpSpPr/>
        <p:nvPr/>
      </p:nvGrpSpPr>
      <p:grpSpPr>
        <a:xfrm>
          <a:off x="0" y="0"/>
          <a:ext cx="0" cy="0"/>
          <a:chOff x="0" y="0"/>
          <a:chExt cx="0" cy="0"/>
        </a:xfrm>
      </p:grpSpPr>
      <p:sp>
        <p:nvSpPr>
          <p:cNvPr id="652" name="Google Shape;652;p64"/>
          <p:cNvSpPr txBox="1"/>
          <p:nvPr>
            <p:ph type="ctrTitle"/>
          </p:nvPr>
        </p:nvSpPr>
        <p:spPr>
          <a:xfrm>
            <a:off x="488496" y="2250718"/>
            <a:ext cx="10144008"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3" name="Google Shape;653;p64"/>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solidFill>
                  <a:srgbClr val="F2F2F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4" name="Google Shape;654;p64"/>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55" name="Google Shape;655;p64"/>
          <p:cNvPicPr preferRelativeResize="0"/>
          <p:nvPr/>
        </p:nvPicPr>
        <p:blipFill rotWithShape="1">
          <a:blip r:embed="rId3">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Slide 2">
  <p:cSld name="Logo Slide 2">
    <p:bg>
      <p:bgPr>
        <a:solidFill>
          <a:schemeClr val="dk1"/>
        </a:solidFill>
      </p:bgPr>
    </p:bg>
    <p:spTree>
      <p:nvGrpSpPr>
        <p:cNvPr id="656" name="Shape 656"/>
        <p:cNvGrpSpPr/>
        <p:nvPr/>
      </p:nvGrpSpPr>
      <p:grpSpPr>
        <a:xfrm>
          <a:off x="0" y="0"/>
          <a:ext cx="0" cy="0"/>
          <a:chOff x="0" y="0"/>
          <a:chExt cx="0" cy="0"/>
        </a:xfrm>
      </p:grpSpPr>
      <p:pic>
        <p:nvPicPr>
          <p:cNvPr id="657" name="Google Shape;657;p65"/>
          <p:cNvPicPr preferRelativeResize="0"/>
          <p:nvPr/>
        </p:nvPicPr>
        <p:blipFill rotWithShape="1">
          <a:blip r:embed="rId2">
            <a:alphaModFix/>
          </a:blip>
          <a:srcRect b="0" l="0" r="0" t="0"/>
          <a:stretch/>
        </p:blipFill>
        <p:spPr>
          <a:xfrm>
            <a:off x="3204362" y="2579397"/>
            <a:ext cx="5783276" cy="169920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58" name="Shape 658"/>
        <p:cNvGrpSpPr/>
        <p:nvPr/>
      </p:nvGrpSpPr>
      <p:grpSpPr>
        <a:xfrm>
          <a:off x="0" y="0"/>
          <a:ext cx="0" cy="0"/>
          <a:chOff x="0" y="0"/>
          <a:chExt cx="0" cy="0"/>
        </a:xfrm>
      </p:grpSpPr>
      <p:sp>
        <p:nvSpPr>
          <p:cNvPr id="659" name="Google Shape;659;p66"/>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0" name="Google Shape;660;p66"/>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1" name="Google Shape;661;p66"/>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62" name="Google Shape;662;p66"/>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63" name="Google Shape;663;p66"/>
          <p:cNvSpPr txBox="1"/>
          <p:nvPr>
            <p:ph idx="1"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64" name="Shape 664"/>
        <p:cNvGrpSpPr/>
        <p:nvPr/>
      </p:nvGrpSpPr>
      <p:grpSpPr>
        <a:xfrm>
          <a:off x="0" y="0"/>
          <a:ext cx="0" cy="0"/>
          <a:chOff x="0" y="0"/>
          <a:chExt cx="0" cy="0"/>
        </a:xfrm>
      </p:grpSpPr>
      <p:sp>
        <p:nvSpPr>
          <p:cNvPr id="665" name="Google Shape;665;p67"/>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6" name="Google Shape;666;p67"/>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67" name="Google Shape;667;p67"/>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Title Slide 1">
  <p:cSld name="Graphic Title Slide 1">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8"/>
          <p:cNvSpPr txBox="1"/>
          <p:nvPr>
            <p:ph type="ctrTitle"/>
          </p:nvPr>
        </p:nvSpPr>
        <p:spPr>
          <a:xfrm>
            <a:off x="488495" y="2163985"/>
            <a:ext cx="11224079" cy="1685077"/>
          </a:xfrm>
          <a:prstGeom prst="rect">
            <a:avLst/>
          </a:prstGeom>
          <a:noFill/>
          <a:ln>
            <a:noFill/>
          </a:ln>
        </p:spPr>
        <p:txBody>
          <a:bodyPr anchorCtr="0" anchor="ctr" bIns="0" lIns="0" spcFirstLastPara="1" rIns="0" wrap="square" tIns="0">
            <a:spAutoFit/>
          </a:bodyPr>
          <a:lstStyle>
            <a:lvl1pPr lvl="0" algn="l">
              <a:lnSpc>
                <a:spcPct val="90000"/>
              </a:lnSpc>
              <a:spcBef>
                <a:spcPts val="0"/>
              </a:spcBef>
              <a:spcAft>
                <a:spcPts val="0"/>
              </a:spcAft>
              <a:buClr>
                <a:schemeClr val="lt1"/>
              </a:buClr>
              <a:buSzPts val="6000"/>
              <a:buFont typeface="Poppins SemiBold"/>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
          <p:cNvSpPr txBox="1"/>
          <p:nvPr>
            <p:ph idx="1" type="body"/>
          </p:nvPr>
        </p:nvSpPr>
        <p:spPr>
          <a:xfrm>
            <a:off x="488496" y="419075"/>
            <a:ext cx="5247464" cy="353943"/>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6"/>
              </a:spcBef>
              <a:spcAft>
                <a:spcPts val="0"/>
              </a:spcAft>
              <a:buClr>
                <a:srgbClr val="E7DEF8"/>
              </a:buClr>
              <a:buSzPts val="1500"/>
              <a:buFont typeface="Poppins SemiBold"/>
              <a:buNone/>
              <a:defRPr b="1" i="0" sz="2000">
                <a:solidFill>
                  <a:srgbClr val="E7DEF8"/>
                </a:solidFill>
                <a:latin typeface="Poppins SemiBold"/>
                <a:ea typeface="Poppins SemiBold"/>
                <a:cs typeface="Poppins SemiBold"/>
                <a:sym typeface="Poppins SemiBold"/>
              </a:defRPr>
            </a:lvl1pPr>
            <a:lvl2pPr indent="-354330" lvl="1" marL="914400" algn="l">
              <a:lnSpc>
                <a:spcPct val="120000"/>
              </a:lnSpc>
              <a:spcBef>
                <a:spcPts val="728"/>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pic>
        <p:nvPicPr>
          <p:cNvPr id="47" name="Google Shape;47;p8"/>
          <p:cNvPicPr preferRelativeResize="0"/>
          <p:nvPr/>
        </p:nvPicPr>
        <p:blipFill rotWithShape="1">
          <a:blip r:embed="rId3">
            <a:alphaModFix/>
          </a:blip>
          <a:srcRect b="0" l="0" r="0" t="0"/>
          <a:stretch/>
        </p:blipFill>
        <p:spPr>
          <a:xfrm>
            <a:off x="488496" y="5921622"/>
            <a:ext cx="1566049" cy="460127"/>
          </a:xfrm>
          <a:prstGeom prst="rect">
            <a:avLst/>
          </a:prstGeom>
          <a:noFill/>
          <a:ln>
            <a:noFill/>
          </a:ln>
        </p:spPr>
      </p:pic>
      <p:sp>
        <p:nvSpPr>
          <p:cNvPr id="48" name="Google Shape;48;p8"/>
          <p:cNvSpPr txBox="1"/>
          <p:nvPr>
            <p:ph idx="2" type="body"/>
          </p:nvPr>
        </p:nvSpPr>
        <p:spPr>
          <a:xfrm>
            <a:off x="488496" y="5223760"/>
            <a:ext cx="5607504" cy="247760"/>
          </a:xfrm>
          <a:prstGeom prst="rect">
            <a:avLst/>
          </a:prstGeom>
          <a:noFill/>
          <a:ln>
            <a:noFill/>
          </a:ln>
        </p:spPr>
        <p:txBody>
          <a:bodyPr anchorCtr="0" anchor="b" bIns="0" lIns="0" spcFirstLastPara="1" rIns="0" wrap="square" tIns="0">
            <a:spAutoFit/>
          </a:bodyPr>
          <a:lstStyle>
            <a:lvl1pPr indent="-228600" lvl="0" marL="457200" algn="l">
              <a:lnSpc>
                <a:spcPct val="120000"/>
              </a:lnSpc>
              <a:spcBef>
                <a:spcPts val="0"/>
              </a:spcBef>
              <a:spcAft>
                <a:spcPts val="0"/>
              </a:spcAft>
              <a:buClr>
                <a:srgbClr val="E7DEF8"/>
              </a:buClr>
              <a:buSzPts val="1050"/>
              <a:buFont typeface="Poppins"/>
              <a:buNone/>
              <a:defRPr sz="1400">
                <a:solidFill>
                  <a:srgbClr val="E7DEF8"/>
                </a:solidFill>
              </a:defRPr>
            </a:lvl1pPr>
            <a:lvl2pPr indent="-354330" lvl="1" marL="914400" algn="l">
              <a:lnSpc>
                <a:spcPct val="120000"/>
              </a:lnSpc>
              <a:spcBef>
                <a:spcPts val="303"/>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 Split 1">
  <p:cSld name="Text + Image Split 1">
    <p:spTree>
      <p:nvGrpSpPr>
        <p:cNvPr id="49" name="Shape 49"/>
        <p:cNvGrpSpPr/>
        <p:nvPr/>
      </p:nvGrpSpPr>
      <p:grpSpPr>
        <a:xfrm>
          <a:off x="0" y="0"/>
          <a:ext cx="0" cy="0"/>
          <a:chOff x="0" y="0"/>
          <a:chExt cx="0" cy="0"/>
        </a:xfrm>
      </p:grpSpPr>
      <p:sp>
        <p:nvSpPr>
          <p:cNvPr id="50" name="Google Shape;50;p9"/>
          <p:cNvSpPr/>
          <p:nvPr>
            <p:ph idx="2" type="pic"/>
          </p:nvPr>
        </p:nvSpPr>
        <p:spPr>
          <a:xfrm>
            <a:off x="6533079" y="1"/>
            <a:ext cx="5658921" cy="6857999"/>
          </a:xfrm>
          <a:prstGeom prst="roundRect">
            <a:avLst>
              <a:gd fmla="val 0" name="adj"/>
            </a:avLst>
          </a:prstGeom>
          <a:solidFill>
            <a:schemeClr val="lt2"/>
          </a:solidFill>
          <a:ln>
            <a:noFill/>
          </a:ln>
        </p:spPr>
      </p:sp>
      <p:sp>
        <p:nvSpPr>
          <p:cNvPr id="51" name="Google Shape;51;p9"/>
          <p:cNvSpPr txBox="1"/>
          <p:nvPr>
            <p:ph type="title"/>
          </p:nvPr>
        </p:nvSpPr>
        <p:spPr>
          <a:xfrm>
            <a:off x="479426" y="404813"/>
            <a:ext cx="5466520"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2" name="Google Shape;52;p9"/>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53" name="Google Shape;53;p9"/>
          <p:cNvSpPr txBox="1"/>
          <p:nvPr>
            <p:ph idx="1" type="body"/>
          </p:nvPr>
        </p:nvSpPr>
        <p:spPr>
          <a:xfrm>
            <a:off x="485464" y="935585"/>
            <a:ext cx="5466520"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4" name="Google Shape;54;p9"/>
          <p:cNvSpPr txBox="1"/>
          <p:nvPr>
            <p:ph idx="3" type="body"/>
          </p:nvPr>
        </p:nvSpPr>
        <p:spPr>
          <a:xfrm>
            <a:off x="479425" y="1556792"/>
            <a:ext cx="5472559" cy="1820498"/>
          </a:xfrm>
          <a:prstGeom prst="rect">
            <a:avLst/>
          </a:prstGeom>
          <a:noFill/>
          <a:ln>
            <a:noFill/>
          </a:ln>
        </p:spPr>
        <p:txBody>
          <a:bodyPr anchorCtr="0" anchor="t" bIns="0" lIns="0" spcFirstLastPara="1" rIns="0" wrap="square" tIns="0">
            <a:sp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55" name="Google Shape;55;p9"/>
          <p:cNvSpPr/>
          <p:nvPr>
            <p:ph idx="4" type="pic"/>
          </p:nvPr>
        </p:nvSpPr>
        <p:spPr>
          <a:xfrm>
            <a:off x="490905" y="5096934"/>
            <a:ext cx="924454" cy="924454"/>
          </a:xfrm>
          <a:prstGeom prst="rect">
            <a:avLst/>
          </a:prstGeom>
          <a:noFill/>
          <a:ln>
            <a:noFill/>
          </a:ln>
        </p:spPr>
      </p:sp>
      <p:sp>
        <p:nvSpPr>
          <p:cNvPr id="56" name="Google Shape;56;p9"/>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
    <p:spTree>
      <p:nvGrpSpPr>
        <p:cNvPr id="57" name="Shape 57"/>
        <p:cNvGrpSpPr/>
        <p:nvPr/>
      </p:nvGrpSpPr>
      <p:grpSpPr>
        <a:xfrm>
          <a:off x="0" y="0"/>
          <a:ext cx="0" cy="0"/>
          <a:chOff x="0" y="0"/>
          <a:chExt cx="0" cy="0"/>
        </a:xfrm>
      </p:grpSpPr>
      <p:sp>
        <p:nvSpPr>
          <p:cNvPr id="58" name="Google Shape;58;p10"/>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1" type="ftr"/>
          </p:nvPr>
        </p:nvSpPr>
        <p:spPr>
          <a:xfrm>
            <a:off x="809176" y="6357841"/>
            <a:ext cx="7245964" cy="138697"/>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pic>
        <p:nvPicPr>
          <p:cNvPr id="61" name="Google Shape;61;p10"/>
          <p:cNvPicPr preferRelativeResize="0"/>
          <p:nvPr/>
        </p:nvPicPr>
        <p:blipFill rotWithShape="1">
          <a:blip r:embed="rId2">
            <a:alphaModFix/>
          </a:blip>
          <a:srcRect b="0" l="0" r="0" t="0"/>
          <a:stretch/>
        </p:blipFill>
        <p:spPr>
          <a:xfrm>
            <a:off x="479425" y="6333679"/>
            <a:ext cx="187218" cy="187218"/>
          </a:xfrm>
          <a:prstGeom prst="rect">
            <a:avLst/>
          </a:prstGeom>
          <a:noFill/>
          <a:ln>
            <a:noFill/>
          </a:ln>
        </p:spPr>
      </p:pic>
      <p:sp>
        <p:nvSpPr>
          <p:cNvPr id="62" name="Google Shape;62;p10"/>
          <p:cNvSpPr txBox="1"/>
          <p:nvPr>
            <p:ph idx="1" type="body"/>
          </p:nvPr>
        </p:nvSpPr>
        <p:spPr>
          <a:xfrm>
            <a:off x="479425" y="1556792"/>
            <a:ext cx="11233150" cy="4464496"/>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600"/>
              </a:spcBef>
              <a:spcAft>
                <a:spcPts val="0"/>
              </a:spcAft>
              <a:buClr>
                <a:schemeClr val="dk1"/>
              </a:buClr>
              <a:buSzPts val="1350"/>
              <a:buFont typeface="Poppins"/>
              <a:buNone/>
              <a:defRPr/>
            </a:lvl1pPr>
            <a:lvl2pPr indent="-354330" lvl="1" marL="914400" algn="l">
              <a:lnSpc>
                <a:spcPct val="120000"/>
              </a:lnSpc>
              <a:spcBef>
                <a:spcPts val="12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
        <p:nvSpPr>
          <p:cNvPr id="63" name="Google Shape;63;p10"/>
          <p:cNvSpPr txBox="1"/>
          <p:nvPr>
            <p:ph idx="2" type="body"/>
          </p:nvPr>
        </p:nvSpPr>
        <p:spPr>
          <a:xfrm>
            <a:off x="485464" y="935585"/>
            <a:ext cx="7293286" cy="2612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500"/>
              <a:buFont typeface="Arial"/>
              <a:buNone/>
              <a:defRPr b="0" i="0" sz="2000">
                <a:solidFill>
                  <a:schemeClr val="dk2"/>
                </a:solidFill>
                <a:latin typeface="Poppins Medium"/>
                <a:ea typeface="Poppins Medium"/>
                <a:cs typeface="Poppins Medium"/>
                <a:sym typeface="Poppins Medium"/>
              </a:defRPr>
            </a:lvl1pPr>
            <a:lvl2pPr indent="-354330" lvl="1" marL="914400" algn="l">
              <a:lnSpc>
                <a:spcPct val="120000"/>
              </a:lnSpc>
              <a:spcBef>
                <a:spcPts val="600"/>
              </a:spcBef>
              <a:spcAft>
                <a:spcPts val="0"/>
              </a:spcAft>
              <a:buSzPts val="1980"/>
              <a:buChar char="•"/>
              <a:defRPr/>
            </a:lvl2pPr>
            <a:lvl3pPr indent="-354330" lvl="2" marL="1371600" algn="l">
              <a:lnSpc>
                <a:spcPct val="120000"/>
              </a:lnSpc>
              <a:spcBef>
                <a:spcPts val="728"/>
              </a:spcBef>
              <a:spcAft>
                <a:spcPts val="0"/>
              </a:spcAft>
              <a:buSzPts val="1980"/>
              <a:buChar char="•"/>
              <a:defRPr/>
            </a:lvl3pPr>
            <a:lvl4pPr indent="-354330" lvl="3" marL="1828800" algn="l">
              <a:lnSpc>
                <a:spcPct val="120000"/>
              </a:lnSpc>
              <a:spcBef>
                <a:spcPts val="728"/>
              </a:spcBef>
              <a:spcAft>
                <a:spcPts val="0"/>
              </a:spcAft>
              <a:buSzPts val="1980"/>
              <a:buChar char="•"/>
              <a:defRPr/>
            </a:lvl4pPr>
            <a:lvl5pPr indent="-354329" lvl="4" marL="2286000" algn="l">
              <a:lnSpc>
                <a:spcPct val="120000"/>
              </a:lnSpc>
              <a:spcBef>
                <a:spcPts val="728"/>
              </a:spcBef>
              <a:spcAft>
                <a:spcPts val="0"/>
              </a:spcAft>
              <a:buSzPts val="1980"/>
              <a:buChar char="•"/>
              <a:defRPr/>
            </a:lvl5pPr>
            <a:lvl6pPr indent="-342900" lvl="5" marL="2743200" algn="l">
              <a:lnSpc>
                <a:spcPct val="90000"/>
              </a:lnSpc>
              <a:spcBef>
                <a:spcPts val="728"/>
              </a:spcBef>
              <a:spcAft>
                <a:spcPts val="0"/>
              </a:spcAft>
              <a:buClr>
                <a:schemeClr val="dk1"/>
              </a:buClr>
              <a:buSzPts val="1800"/>
              <a:buChar char="•"/>
              <a:defRPr/>
            </a:lvl6pPr>
            <a:lvl7pPr indent="-342900" lvl="6" marL="3200400" algn="l">
              <a:lnSpc>
                <a:spcPct val="90000"/>
              </a:lnSpc>
              <a:spcBef>
                <a:spcPts val="303"/>
              </a:spcBef>
              <a:spcAft>
                <a:spcPts val="0"/>
              </a:spcAft>
              <a:buClr>
                <a:schemeClr val="dk1"/>
              </a:buClr>
              <a:buSzPts val="1800"/>
              <a:buChar char="•"/>
              <a:defRPr/>
            </a:lvl7pPr>
            <a:lvl8pPr indent="-342900" lvl="7" marL="3657600" algn="l">
              <a:lnSpc>
                <a:spcPct val="90000"/>
              </a:lnSpc>
              <a:spcBef>
                <a:spcPts val="303"/>
              </a:spcBef>
              <a:spcAft>
                <a:spcPts val="0"/>
              </a:spcAft>
              <a:buClr>
                <a:schemeClr val="dk1"/>
              </a:buClr>
              <a:buSzPts val="1800"/>
              <a:buChar char="•"/>
              <a:defRPr/>
            </a:lvl8pPr>
            <a:lvl9pPr indent="-342900" lvl="8" marL="4114800" algn="l">
              <a:lnSpc>
                <a:spcPct val="90000"/>
              </a:lnSpc>
              <a:spcBef>
                <a:spcPts val="303"/>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67" Type="http://schemas.openxmlformats.org/officeDocument/2006/relationships/theme" Target="../theme/theme2.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79425" y="404813"/>
            <a:ext cx="10513119" cy="455509"/>
          </a:xfrm>
          <a:prstGeom prst="rect">
            <a:avLst/>
          </a:prstGeom>
          <a:noFill/>
          <a:ln>
            <a:noFill/>
          </a:ln>
        </p:spPr>
        <p:txBody>
          <a:bodyPr anchorCtr="0" anchor="t" bIns="0" lIns="0" spcFirstLastPara="1" rIns="0" wrap="square" tIns="0">
            <a:spAutoFit/>
          </a:bodyPr>
          <a:lstStyle>
            <a:lvl1pPr lvl="0" marR="0" rtl="0" algn="l">
              <a:lnSpc>
                <a:spcPct val="90000"/>
              </a:lnSpc>
              <a:spcBef>
                <a:spcPts val="0"/>
              </a:spcBef>
              <a:spcAft>
                <a:spcPts val="0"/>
              </a:spcAft>
              <a:buClr>
                <a:schemeClr val="dk1"/>
              </a:buClr>
              <a:buSzPts val="3200"/>
              <a:buFont typeface="Poppins SemiBold"/>
              <a:buNone/>
              <a:defRPr b="1" i="0" sz="3200" u="none" cap="none" strike="noStrike">
                <a:solidFill>
                  <a:schemeClr val="dk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92855" y="1196752"/>
            <a:ext cx="11219720" cy="4824536"/>
          </a:xfrm>
          <a:prstGeom prst="rect">
            <a:avLst/>
          </a:prstGeom>
          <a:noFill/>
          <a:ln>
            <a:noFill/>
          </a:ln>
        </p:spPr>
        <p:txBody>
          <a:bodyPr anchorCtr="0" anchor="t" bIns="0" lIns="0" spcFirstLastPara="1" rIns="0" wrap="square" tIns="0">
            <a:normAutofit/>
          </a:bodyPr>
          <a:lstStyle>
            <a:lvl1pPr indent="-228600" lvl="0" marL="457200" marR="0" rtl="0" algn="l">
              <a:lnSpc>
                <a:spcPct val="120000"/>
              </a:lnSpc>
              <a:spcBef>
                <a:spcPts val="606"/>
              </a:spcBef>
              <a:spcAft>
                <a:spcPts val="0"/>
              </a:spcAft>
              <a:buClr>
                <a:schemeClr val="dk1"/>
              </a:buClr>
              <a:buSzPts val="1350"/>
              <a:buFont typeface="Poppins"/>
              <a:buNone/>
              <a:defRPr b="0" i="0" sz="1800" u="none" cap="none" strike="noStrike">
                <a:solidFill>
                  <a:schemeClr val="dk1"/>
                </a:solidFill>
                <a:latin typeface="Poppins"/>
                <a:ea typeface="Poppins"/>
                <a:cs typeface="Poppins"/>
                <a:sym typeface="Poppins"/>
              </a:defRPr>
            </a:lvl1pPr>
            <a:lvl2pPr indent="-340360" lvl="1" marL="914400" marR="0" rtl="0" algn="l">
              <a:lnSpc>
                <a:spcPct val="120000"/>
              </a:lnSpc>
              <a:spcBef>
                <a:spcPts val="728"/>
              </a:spcBef>
              <a:spcAft>
                <a:spcPts val="0"/>
              </a:spcAft>
              <a:buClr>
                <a:schemeClr val="dk2"/>
              </a:buClr>
              <a:buSzPts val="1760"/>
              <a:buFont typeface="Arial"/>
              <a:buChar char="•"/>
              <a:defRPr b="0" i="0" sz="1600" u="none" cap="none" strike="noStrike">
                <a:solidFill>
                  <a:schemeClr val="dk1"/>
                </a:solidFill>
                <a:latin typeface="Poppins"/>
                <a:ea typeface="Poppins"/>
                <a:cs typeface="Poppins"/>
                <a:sym typeface="Poppins"/>
              </a:defRPr>
            </a:lvl2pPr>
            <a:lvl3pPr indent="-326389" lvl="2" marL="1371600" marR="0" rtl="0" algn="l">
              <a:lnSpc>
                <a:spcPct val="120000"/>
              </a:lnSpc>
              <a:spcBef>
                <a:spcPts val="728"/>
              </a:spcBef>
              <a:spcAft>
                <a:spcPts val="0"/>
              </a:spcAft>
              <a:buClr>
                <a:schemeClr val="dk2"/>
              </a:buClr>
              <a:buSzPts val="1540"/>
              <a:buFont typeface="Arial"/>
              <a:buChar char="•"/>
              <a:defRPr b="0" i="0" sz="1400" u="none" cap="none" strike="noStrike">
                <a:solidFill>
                  <a:schemeClr val="dk1"/>
                </a:solidFill>
                <a:latin typeface="Poppins"/>
                <a:ea typeface="Poppins"/>
                <a:cs typeface="Poppins"/>
                <a:sym typeface="Poppins"/>
              </a:defRPr>
            </a:lvl3pPr>
            <a:lvl4pPr indent="-312419" lvl="3" marL="1828800"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4pPr>
            <a:lvl5pPr indent="-312420" lvl="4" marL="2286000" marR="0" rtl="0" algn="l">
              <a:lnSpc>
                <a:spcPct val="120000"/>
              </a:lnSpc>
              <a:spcBef>
                <a:spcPts val="728"/>
              </a:spcBef>
              <a:spcAft>
                <a:spcPts val="0"/>
              </a:spcAft>
              <a:buClr>
                <a:schemeClr val="dk2"/>
              </a:buClr>
              <a:buSzPts val="1320"/>
              <a:buFont typeface="Arial"/>
              <a:buChar char="•"/>
              <a:defRPr b="0" i="0" sz="1200" u="none" cap="none" strike="noStrike">
                <a:solidFill>
                  <a:schemeClr val="dk1"/>
                </a:solidFill>
                <a:latin typeface="Poppins"/>
                <a:ea typeface="Poppins"/>
                <a:cs typeface="Poppins"/>
                <a:sym typeface="Poppins"/>
              </a:defRPr>
            </a:lvl5pPr>
            <a:lvl6pPr indent="-297942" lvl="5" marL="2743200" marR="0" rtl="0" algn="l">
              <a:lnSpc>
                <a:spcPct val="90000"/>
              </a:lnSpc>
              <a:spcBef>
                <a:spcPts val="728"/>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6pPr>
            <a:lvl7pPr indent="-297942" lvl="6" marL="32004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7pPr>
            <a:lvl8pPr indent="-297941" lvl="7" marL="36576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8pPr>
            <a:lvl9pPr indent="-297941" lvl="8" marL="4114800" marR="0" rtl="0" algn="l">
              <a:lnSpc>
                <a:spcPct val="90000"/>
              </a:lnSpc>
              <a:spcBef>
                <a:spcPts val="303"/>
              </a:spcBef>
              <a:spcAft>
                <a:spcPts val="0"/>
              </a:spcAft>
              <a:buClr>
                <a:schemeClr val="dk1"/>
              </a:buClr>
              <a:buSzPts val="1092"/>
              <a:buFont typeface="Arial"/>
              <a:buChar char="•"/>
              <a:defRPr b="0" i="0" sz="1092" u="none" cap="none" strike="noStrike">
                <a:solidFill>
                  <a:schemeClr val="dk1"/>
                </a:solidFill>
                <a:latin typeface="Poppins"/>
                <a:ea typeface="Poppins"/>
                <a:cs typeface="Poppins"/>
                <a:sym typeface="Poppins"/>
              </a:defRPr>
            </a:lvl9pPr>
          </a:lstStyle>
          <a:p/>
        </p:txBody>
      </p:sp>
      <p:sp>
        <p:nvSpPr>
          <p:cNvPr id="12" name="Google Shape;12;p1"/>
          <p:cNvSpPr txBox="1"/>
          <p:nvPr>
            <p:ph idx="11" type="ftr"/>
          </p:nvPr>
        </p:nvSpPr>
        <p:spPr>
          <a:xfrm>
            <a:off x="809176" y="6357719"/>
            <a:ext cx="5286824" cy="13882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7F7F7F"/>
                </a:solidFill>
                <a:latin typeface="Poppins"/>
                <a:ea typeface="Poppins"/>
                <a:cs typeface="Poppins"/>
                <a:sym typeface="Poppins"/>
              </a:defRPr>
            </a:lvl1pPr>
            <a:lvl2pPr lvl="1"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2pPr>
            <a:lvl3pPr lvl="2"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3pPr>
            <a:lvl4pPr lvl="3"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4pPr>
            <a:lvl5pPr lvl="4"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5pPr>
            <a:lvl6pPr lvl="5"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6pPr>
            <a:lvl7pPr lvl="6"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7pPr>
            <a:lvl8pPr lvl="7"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8pPr>
            <a:lvl9pPr lvl="8" marR="0" rtl="0" algn="l">
              <a:lnSpc>
                <a:spcPct val="100000"/>
              </a:lnSpc>
              <a:spcBef>
                <a:spcPts val="0"/>
              </a:spcBef>
              <a:spcAft>
                <a:spcPts val="0"/>
              </a:spcAft>
              <a:buClr>
                <a:srgbClr val="000000"/>
              </a:buClr>
              <a:buSzPts val="1400"/>
              <a:buFont typeface="Arial"/>
              <a:buNone/>
              <a:defRPr b="0" i="0" sz="1091" u="none" cap="none" strike="noStrike">
                <a:solidFill>
                  <a:schemeClr val="dk1"/>
                </a:solidFill>
                <a:latin typeface="Poppins"/>
                <a:ea typeface="Poppins"/>
                <a:cs typeface="Poppins"/>
                <a:sym typeface="Poppins"/>
              </a:defRPr>
            </a:lvl9pPr>
          </a:lstStyle>
          <a:p/>
        </p:txBody>
      </p:sp>
      <p:sp>
        <p:nvSpPr>
          <p:cNvPr id="13" name="Google Shape;13;p1"/>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7F7F7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55">
          <p15:clr>
            <a:srgbClr val="1D1D1D"/>
          </p15:clr>
        </p15:guide>
        <p15:guide id="2" orient="horz" pos="4020">
          <p15:clr>
            <a:srgbClr val="1D1D1D"/>
          </p15:clr>
        </p15:guide>
        <p15:guide id="3" orient="horz" pos="2160">
          <p15:clr>
            <a:srgbClr val="F26B43"/>
          </p15:clr>
        </p15:guide>
        <p15:guide id="4" pos="3840">
          <p15:clr>
            <a:srgbClr val="F26B43"/>
          </p15:clr>
        </p15:guide>
        <p15:guide id="5" pos="302">
          <p15:clr>
            <a:srgbClr val="F26B43"/>
          </p15:clr>
        </p15:guide>
        <p15:guide id="6" pos="7378">
          <p15:clr>
            <a:srgbClr val="F26B43"/>
          </p15:clr>
        </p15:guide>
        <p15:guide id="7" orient="horz" pos="754">
          <p15:clr>
            <a:srgbClr val="F26B43"/>
          </p15:clr>
        </p15:guide>
        <p15:guide id="8" orient="horz" pos="37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hyperlink" Target="https://1704915.fs1.hubspotusercontent-na1.net/hubfs/1704915/Bedrock%20Young%20Authors%202023/Primary%20Lessons/Young%20Authors%20-%20Primary%2c%20Fiction%20Lesson%20Booklet.pd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34.png"/><Relationship Id="rId6"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5.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68"/>
          <p:cNvSpPr txBox="1"/>
          <p:nvPr>
            <p:ph idx="1" type="body"/>
          </p:nvPr>
        </p:nvSpPr>
        <p:spPr>
          <a:xfrm>
            <a:off x="488496" y="419075"/>
            <a:ext cx="524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rgbClr val="D0ECFE"/>
              </a:buClr>
              <a:buSzPts val="1500"/>
              <a:buFont typeface="Poppins SemiBold"/>
              <a:buNone/>
            </a:pPr>
            <a:r>
              <a:rPr lang="en-GB"/>
              <a:t>Bedrock Young Authors Competition</a:t>
            </a:r>
            <a:endParaRPr/>
          </a:p>
        </p:txBody>
      </p:sp>
      <p:sp>
        <p:nvSpPr>
          <p:cNvPr id="673" name="Google Shape;673;p68"/>
          <p:cNvSpPr txBox="1"/>
          <p:nvPr/>
        </p:nvSpPr>
        <p:spPr>
          <a:xfrm>
            <a:off x="488499" y="3035925"/>
            <a:ext cx="9276000" cy="4986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None/>
            </a:pPr>
            <a:r>
              <a:rPr lang="en-GB" sz="3600">
                <a:solidFill>
                  <a:srgbClr val="FFFFFF"/>
                </a:solidFill>
                <a:latin typeface="Poppins SemiBold"/>
                <a:ea typeface="Poppins SemiBold"/>
                <a:cs typeface="Poppins SemiBold"/>
                <a:sym typeface="Poppins SemiBold"/>
              </a:rPr>
              <a:t>Primary</a:t>
            </a:r>
            <a:r>
              <a:rPr lang="en-GB" sz="3600">
                <a:solidFill>
                  <a:srgbClr val="FFFFFF"/>
                </a:solidFill>
                <a:latin typeface="Poppins SemiBold"/>
                <a:ea typeface="Poppins SemiBold"/>
                <a:cs typeface="Poppins SemiBold"/>
                <a:sym typeface="Poppins SemiBold"/>
              </a:rPr>
              <a:t>, Fiction</a:t>
            </a:r>
            <a:endParaRPr sz="3600">
              <a:solidFill>
                <a:srgbClr val="FFFFFF"/>
              </a:solidFill>
              <a:latin typeface="Poppins SemiBold"/>
              <a:ea typeface="Poppins SemiBold"/>
              <a:cs typeface="Poppins SemiBold"/>
              <a:sym typeface="Poppins SemiBold"/>
            </a:endParaRPr>
          </a:p>
        </p:txBody>
      </p:sp>
      <p:pic>
        <p:nvPicPr>
          <p:cNvPr id="674" name="Google Shape;674;p68"/>
          <p:cNvPicPr preferRelativeResize="0"/>
          <p:nvPr/>
        </p:nvPicPr>
        <p:blipFill>
          <a:blip r:embed="rId3">
            <a:alphaModFix/>
          </a:blip>
          <a:stretch>
            <a:fillRect/>
          </a:stretch>
        </p:blipFill>
        <p:spPr>
          <a:xfrm>
            <a:off x="8100046" y="3300085"/>
            <a:ext cx="4029339" cy="3557915"/>
          </a:xfrm>
          <a:prstGeom prst="rect">
            <a:avLst/>
          </a:prstGeom>
          <a:noFill/>
          <a:ln>
            <a:noFill/>
          </a:ln>
        </p:spPr>
      </p:pic>
      <p:sp>
        <p:nvSpPr>
          <p:cNvPr id="675" name="Google Shape;675;p68"/>
          <p:cNvSpPr txBox="1"/>
          <p:nvPr/>
        </p:nvSpPr>
        <p:spPr>
          <a:xfrm>
            <a:off x="488499" y="1995700"/>
            <a:ext cx="9276000" cy="8313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None/>
            </a:pPr>
            <a:r>
              <a:rPr b="1" lang="en-GB" sz="6000">
                <a:solidFill>
                  <a:srgbClr val="FFFFFF"/>
                </a:solidFill>
                <a:latin typeface="Poppins SemiBold"/>
                <a:ea typeface="Poppins SemiBold"/>
                <a:cs typeface="Poppins SemiBold"/>
                <a:sym typeface="Poppins SemiBold"/>
              </a:rPr>
              <a:t>Let’s write a short story</a:t>
            </a:r>
            <a:endParaRPr b="1" sz="6000">
              <a:solidFill>
                <a:srgbClr val="FFFFFF"/>
              </a:solidFill>
              <a:latin typeface="Poppins SemiBold"/>
              <a:ea typeface="Poppins SemiBold"/>
              <a:cs typeface="Poppins SemiBold"/>
              <a:sym typeface="Poppins SemiBold"/>
            </a:endParaRPr>
          </a:p>
        </p:txBody>
      </p:sp>
      <p:sp>
        <p:nvSpPr>
          <p:cNvPr id="676" name="Google Shape;676;p68"/>
          <p:cNvSpPr txBox="1"/>
          <p:nvPr/>
        </p:nvSpPr>
        <p:spPr>
          <a:xfrm>
            <a:off x="488500" y="3743450"/>
            <a:ext cx="62112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a:solidFill>
                  <a:srgbClr val="FFFFFF"/>
                </a:solidFill>
                <a:latin typeface="Poppins"/>
                <a:ea typeface="Poppins"/>
                <a:cs typeface="Poppins"/>
                <a:sym typeface="Poppins"/>
              </a:rPr>
              <a:t>Enter your story into the Bedrock Young Authors writing competition to be in with the chance of becoming a Bedrock Young Author!</a:t>
            </a:r>
            <a:endParaRPr>
              <a:solidFill>
                <a:srgbClr val="FFFFFF"/>
              </a:solidFill>
              <a:latin typeface="Poppins"/>
              <a:ea typeface="Poppins"/>
              <a:cs typeface="Poppins"/>
              <a:sym typeface="Poppins"/>
            </a:endParaRPr>
          </a:p>
        </p:txBody>
      </p:sp>
      <p:sp>
        <p:nvSpPr>
          <p:cNvPr id="677" name="Google Shape;677;p68"/>
          <p:cNvSpPr txBox="1"/>
          <p:nvPr/>
        </p:nvSpPr>
        <p:spPr>
          <a:xfrm>
            <a:off x="488500" y="5226625"/>
            <a:ext cx="62112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u="sng">
                <a:solidFill>
                  <a:schemeClr val="lt1"/>
                </a:solidFill>
                <a:latin typeface="Poppins"/>
                <a:ea typeface="Poppins"/>
                <a:cs typeface="Poppins"/>
                <a:sym typeface="Poppins"/>
                <a:hlinkClick r:id="rId4">
                  <a:extLst>
                    <a:ext uri="{A12FA001-AC4F-418D-AE19-62706E023703}">
                      <ahyp:hlinkClr val="tx"/>
                    </a:ext>
                  </a:extLst>
                </a:hlinkClick>
              </a:rPr>
              <a:t>Download the worksheet booklet for this lesson here.</a:t>
            </a:r>
            <a:endParaRPr>
              <a:solidFill>
                <a:schemeClr val="lt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47" name="Shape 747"/>
        <p:cNvGrpSpPr/>
        <p:nvPr/>
      </p:nvGrpSpPr>
      <p:grpSpPr>
        <a:xfrm>
          <a:off x="0" y="0"/>
          <a:ext cx="0" cy="0"/>
          <a:chOff x="0" y="0"/>
          <a:chExt cx="0" cy="0"/>
        </a:xfrm>
      </p:grpSpPr>
      <p:sp>
        <p:nvSpPr>
          <p:cNvPr id="748" name="Google Shape;748;p77"/>
          <p:cNvSpPr txBox="1"/>
          <p:nvPr/>
        </p:nvSpPr>
        <p:spPr>
          <a:xfrm>
            <a:off x="2505475" y="928775"/>
            <a:ext cx="7768200" cy="53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Poppins"/>
                <a:ea typeface="Poppins"/>
                <a:cs typeface="Poppins"/>
                <a:sym typeface="Poppins"/>
              </a:rPr>
              <a:t>Which type of journey is represented in this photo?</a:t>
            </a:r>
            <a:endParaRPr b="1" i="0" sz="2300" u="none" cap="none" strike="noStrike">
              <a:solidFill>
                <a:schemeClr val="dk1"/>
              </a:solidFill>
              <a:latin typeface="Poppins"/>
              <a:ea typeface="Poppins"/>
              <a:cs typeface="Poppins"/>
              <a:sym typeface="Poppins"/>
            </a:endParaRPr>
          </a:p>
        </p:txBody>
      </p:sp>
      <p:sp>
        <p:nvSpPr>
          <p:cNvPr id="749" name="Google Shape;749;p77"/>
          <p:cNvSpPr txBox="1"/>
          <p:nvPr/>
        </p:nvSpPr>
        <p:spPr>
          <a:xfrm>
            <a:off x="330425" y="2145138"/>
            <a:ext cx="2326500" cy="27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Physical?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Emotional?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Spiritual?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How do you know?</a:t>
            </a:r>
            <a:endParaRPr b="1" i="0" sz="2300" u="none" cap="none" strike="noStrike">
              <a:solidFill>
                <a:schemeClr val="accent4"/>
              </a:solidFill>
              <a:latin typeface="Poppins"/>
              <a:ea typeface="Poppins"/>
              <a:cs typeface="Poppins"/>
              <a:sym typeface="Poppins"/>
            </a:endParaRPr>
          </a:p>
        </p:txBody>
      </p:sp>
      <p:pic>
        <p:nvPicPr>
          <p:cNvPr id="750" name="Google Shape;750;p77"/>
          <p:cNvPicPr preferRelativeResize="0"/>
          <p:nvPr/>
        </p:nvPicPr>
        <p:blipFill rotWithShape="1">
          <a:blip r:embed="rId3">
            <a:alphaModFix/>
          </a:blip>
          <a:srcRect b="0" l="0" r="0" t="0"/>
          <a:stretch/>
        </p:blipFill>
        <p:spPr>
          <a:xfrm>
            <a:off x="4546125" y="1541250"/>
            <a:ext cx="3329100" cy="4995000"/>
          </a:xfrm>
          <a:prstGeom prst="roundRect">
            <a:avLst>
              <a:gd fmla="val 5431" name="adj"/>
            </a:avLst>
          </a:prstGeom>
          <a:noFill/>
          <a:ln>
            <a:noFill/>
          </a:ln>
        </p:spPr>
      </p:pic>
      <p:sp>
        <p:nvSpPr>
          <p:cNvPr id="751" name="Google Shape;751;p7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56" name="Shape 756"/>
        <p:cNvGrpSpPr/>
        <p:nvPr/>
      </p:nvGrpSpPr>
      <p:grpSpPr>
        <a:xfrm>
          <a:off x="0" y="0"/>
          <a:ext cx="0" cy="0"/>
          <a:chOff x="0" y="0"/>
          <a:chExt cx="0" cy="0"/>
        </a:xfrm>
      </p:grpSpPr>
      <p:sp>
        <p:nvSpPr>
          <p:cNvPr id="757" name="Google Shape;757;p78"/>
          <p:cNvSpPr txBox="1"/>
          <p:nvPr/>
        </p:nvSpPr>
        <p:spPr>
          <a:xfrm>
            <a:off x="2515825" y="1064238"/>
            <a:ext cx="7768200" cy="5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Poppins"/>
                <a:ea typeface="Poppins"/>
                <a:cs typeface="Poppins"/>
                <a:sym typeface="Poppins"/>
              </a:rPr>
              <a:t>Which type of journey is represented in this photo?</a:t>
            </a:r>
            <a:endParaRPr b="1" i="0" sz="2300" u="none" cap="none" strike="noStrike">
              <a:solidFill>
                <a:schemeClr val="dk1"/>
              </a:solidFill>
              <a:latin typeface="Poppins"/>
              <a:ea typeface="Poppins"/>
              <a:cs typeface="Poppins"/>
              <a:sym typeface="Poppins"/>
            </a:endParaRPr>
          </a:p>
        </p:txBody>
      </p:sp>
      <p:sp>
        <p:nvSpPr>
          <p:cNvPr id="758" name="Google Shape;758;p78"/>
          <p:cNvSpPr txBox="1"/>
          <p:nvPr/>
        </p:nvSpPr>
        <p:spPr>
          <a:xfrm>
            <a:off x="330425" y="2145138"/>
            <a:ext cx="2326500" cy="27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Physical?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Emotional?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Spiritual?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How do you know?</a:t>
            </a:r>
            <a:endParaRPr b="1" i="0" sz="2300" u="none" cap="none" strike="noStrike">
              <a:solidFill>
                <a:schemeClr val="accent4"/>
              </a:solidFill>
              <a:latin typeface="Poppins"/>
              <a:ea typeface="Poppins"/>
              <a:cs typeface="Poppins"/>
              <a:sym typeface="Poppins"/>
            </a:endParaRPr>
          </a:p>
        </p:txBody>
      </p:sp>
      <p:pic>
        <p:nvPicPr>
          <p:cNvPr id="759" name="Google Shape;759;p78"/>
          <p:cNvPicPr preferRelativeResize="0"/>
          <p:nvPr/>
        </p:nvPicPr>
        <p:blipFill rotWithShape="1">
          <a:blip r:embed="rId3">
            <a:alphaModFix/>
          </a:blip>
          <a:srcRect b="0" l="0" r="0" t="0"/>
          <a:stretch/>
        </p:blipFill>
        <p:spPr>
          <a:xfrm>
            <a:off x="4346150" y="1779150"/>
            <a:ext cx="3631500" cy="4757100"/>
          </a:xfrm>
          <a:prstGeom prst="roundRect">
            <a:avLst>
              <a:gd fmla="val 5785" name="adj"/>
            </a:avLst>
          </a:prstGeom>
          <a:noFill/>
          <a:ln>
            <a:noFill/>
          </a:ln>
        </p:spPr>
      </p:pic>
      <p:sp>
        <p:nvSpPr>
          <p:cNvPr id="760" name="Google Shape;760;p78"/>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64" name="Shape 764"/>
        <p:cNvGrpSpPr/>
        <p:nvPr/>
      </p:nvGrpSpPr>
      <p:grpSpPr>
        <a:xfrm>
          <a:off x="0" y="0"/>
          <a:ext cx="0" cy="0"/>
          <a:chOff x="0" y="0"/>
          <a:chExt cx="0" cy="0"/>
        </a:xfrm>
      </p:grpSpPr>
      <p:sp>
        <p:nvSpPr>
          <p:cNvPr id="765" name="Google Shape;765;p79"/>
          <p:cNvSpPr txBox="1"/>
          <p:nvPr>
            <p:ph type="ctrTitle"/>
          </p:nvPr>
        </p:nvSpPr>
        <p:spPr>
          <a:xfrm>
            <a:off x="479425" y="1306900"/>
            <a:ext cx="10707300" cy="4848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100">
                <a:latin typeface="Poppins"/>
                <a:ea typeface="Poppins"/>
                <a:cs typeface="Poppins"/>
                <a:sym typeface="Poppins"/>
              </a:rPr>
              <a:t>A journey can be literal (physical), metaphorical (emotional or spiritual) or both.</a:t>
            </a:r>
            <a:endParaRPr sz="31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Getting going: </a:t>
            </a:r>
            <a:r>
              <a:rPr b="0" lang="en-GB" sz="2400">
                <a:latin typeface="Poppins"/>
                <a:ea typeface="Poppins"/>
                <a:cs typeface="Poppins"/>
                <a:sym typeface="Poppins"/>
              </a:rPr>
              <a:t>be ready to share a recent place you visited that was new to you. How did it make you feel?</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Moving on: </a:t>
            </a:r>
            <a:r>
              <a:rPr b="0" lang="en-GB" sz="2400">
                <a:latin typeface="Poppins"/>
                <a:ea typeface="Poppins"/>
                <a:cs typeface="Poppins"/>
                <a:sym typeface="Poppins"/>
              </a:rPr>
              <a:t>what’s your earliest memory of going to school? Is your attitude to school different now? What does that show about your own journey when it comes to going to school?</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2400">
                <a:latin typeface="Poppins"/>
                <a:ea typeface="Poppins"/>
                <a:cs typeface="Poppins"/>
                <a:sym typeface="Poppins"/>
              </a:rPr>
              <a:t>Challenge: </a:t>
            </a:r>
            <a:r>
              <a:rPr b="0" lang="en-GB" sz="2400">
                <a:latin typeface="Poppins"/>
                <a:ea typeface="Poppins"/>
                <a:cs typeface="Poppins"/>
                <a:sym typeface="Poppins"/>
              </a:rPr>
              <a:t>think about your first day at primary school: how might you describe this as both a literal and a metaphorical journey?</a:t>
            </a:r>
            <a:endParaRPr b="0"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2400">
              <a:latin typeface="Poppins"/>
              <a:ea typeface="Poppins"/>
              <a:cs typeface="Poppins"/>
              <a:sym typeface="Poppins"/>
            </a:endParaRPr>
          </a:p>
        </p:txBody>
      </p:sp>
      <p:sp>
        <p:nvSpPr>
          <p:cNvPr id="766" name="Google Shape;766;p79"/>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67" name="Google Shape;767;p79"/>
          <p:cNvSpPr/>
          <p:nvPr/>
        </p:nvSpPr>
        <p:spPr>
          <a:xfrm>
            <a:off x="9760450" y="340025"/>
            <a:ext cx="19521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3</a:t>
            </a:r>
            <a:endParaRPr sz="1600">
              <a:latin typeface="Poppins SemiBold"/>
              <a:ea typeface="Poppins SemiBold"/>
              <a:cs typeface="Poppins SemiBold"/>
              <a:sym typeface="Poppins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71" name="Shape 771"/>
        <p:cNvGrpSpPr/>
        <p:nvPr/>
      </p:nvGrpSpPr>
      <p:grpSpPr>
        <a:xfrm>
          <a:off x="0" y="0"/>
          <a:ext cx="0" cy="0"/>
          <a:chOff x="0" y="0"/>
          <a:chExt cx="0" cy="0"/>
        </a:xfrm>
      </p:grpSpPr>
      <p:sp>
        <p:nvSpPr>
          <p:cNvPr id="772" name="Google Shape;772;p80"/>
          <p:cNvSpPr txBox="1"/>
          <p:nvPr>
            <p:ph type="ctrTitle"/>
          </p:nvPr>
        </p:nvSpPr>
        <p:spPr>
          <a:xfrm>
            <a:off x="479425" y="1306900"/>
            <a:ext cx="5973300" cy="415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000">
                <a:latin typeface="Poppins"/>
                <a:ea typeface="Poppins"/>
                <a:cs typeface="Poppins"/>
                <a:sym typeface="Poppins"/>
              </a:rPr>
              <a:t>Your task: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lang="en-GB" sz="3000">
                <a:solidFill>
                  <a:srgbClr val="000000"/>
                </a:solidFill>
                <a:latin typeface="Poppins"/>
                <a:ea typeface="Poppins"/>
                <a:cs typeface="Poppins"/>
                <a:sym typeface="Poppins"/>
              </a:rPr>
              <a:t>In 200 words</a:t>
            </a:r>
            <a:r>
              <a:rPr b="0" lang="en-GB" sz="3000">
                <a:solidFill>
                  <a:srgbClr val="000000"/>
                </a:solidFill>
                <a:latin typeface="Poppins"/>
                <a:ea typeface="Poppins"/>
                <a:cs typeface="Poppins"/>
                <a:sym typeface="Poppins"/>
              </a:rPr>
              <a:t>, take us on a journey</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000">
                <a:solidFill>
                  <a:srgbClr val="000000"/>
                </a:solidFill>
                <a:latin typeface="Poppins"/>
                <a:ea typeface="Poppins"/>
                <a:cs typeface="Poppins"/>
                <a:sym typeface="Poppins"/>
              </a:rPr>
              <a:t>We’ve given you some ideas here, but you can, of course, bring your own to the table…</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solidFill>
                <a:srgbClr val="000000"/>
              </a:solidFill>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000">
              <a:latin typeface="Poppins"/>
              <a:ea typeface="Poppins"/>
              <a:cs typeface="Poppins"/>
              <a:sym typeface="Poppins"/>
            </a:endParaRPr>
          </a:p>
        </p:txBody>
      </p:sp>
      <p:sp>
        <p:nvSpPr>
          <p:cNvPr id="773" name="Google Shape;773;p80"/>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74" name="Google Shape;774;p80"/>
          <p:cNvSpPr/>
          <p:nvPr/>
        </p:nvSpPr>
        <p:spPr>
          <a:xfrm>
            <a:off x="6452725" y="1324050"/>
            <a:ext cx="5607600" cy="4209900"/>
          </a:xfrm>
          <a:prstGeom prst="roundRect">
            <a:avLst>
              <a:gd fmla="val 16667" name="adj"/>
            </a:avLst>
          </a:prstGeom>
          <a:solidFill>
            <a:srgbClr val="D0ECFE"/>
          </a:solidFill>
          <a:ln>
            <a:noFill/>
          </a:ln>
        </p:spPr>
        <p:txBody>
          <a:bodyPr anchorCtr="0" anchor="ctr" bIns="91425" lIns="91425" spcFirstLastPara="1" rIns="91425" wrap="square" tIns="91425">
            <a:noAutofit/>
          </a:bodyPr>
          <a:lstStyle/>
          <a:p>
            <a:pPr indent="0" lvl="0" marL="457200" rtl="0" algn="ctr">
              <a:spcBef>
                <a:spcPts val="0"/>
              </a:spcBef>
              <a:spcAft>
                <a:spcPts val="0"/>
              </a:spcAft>
              <a:buNone/>
            </a:pPr>
            <a:r>
              <a:t/>
            </a:r>
            <a:endParaRPr b="1" sz="2200">
              <a:solidFill>
                <a:schemeClr val="dk1"/>
              </a:solidFill>
              <a:latin typeface="Poppins"/>
              <a:ea typeface="Poppins"/>
              <a:cs typeface="Poppins"/>
              <a:sym typeface="Poppins"/>
            </a:endParaRPr>
          </a:p>
          <a:p>
            <a:pPr indent="0" lvl="0" marL="457200" rtl="0" algn="ctr">
              <a:spcBef>
                <a:spcPts val="0"/>
              </a:spcBef>
              <a:spcAft>
                <a:spcPts val="0"/>
              </a:spcAft>
              <a:buNone/>
            </a:pPr>
            <a:r>
              <a:rPr b="1" lang="en-GB" sz="2600">
                <a:solidFill>
                  <a:schemeClr val="dk1"/>
                </a:solidFill>
                <a:latin typeface="Poppins"/>
                <a:ea typeface="Poppins"/>
                <a:cs typeface="Poppins"/>
                <a:sym typeface="Poppins"/>
              </a:rPr>
              <a:t>KS2 Fiction</a:t>
            </a:r>
            <a:endParaRPr b="1" sz="2600">
              <a:solidFill>
                <a:schemeClr val="dk1"/>
              </a:solidFill>
              <a:latin typeface="Poppins"/>
              <a:ea typeface="Poppins"/>
              <a:cs typeface="Poppins"/>
              <a:sym typeface="Poppins"/>
            </a:endParaRPr>
          </a:p>
          <a:p>
            <a:pPr indent="0" lvl="0" marL="457200" rtl="0" algn="ctr">
              <a:spcBef>
                <a:spcPts val="0"/>
              </a:spcBef>
              <a:spcAft>
                <a:spcPts val="0"/>
              </a:spcAft>
              <a:buNone/>
            </a:pPr>
            <a:r>
              <a:t/>
            </a:r>
            <a:endParaRPr>
              <a:solidFill>
                <a:schemeClr val="dk1"/>
              </a:solidFill>
              <a:latin typeface="Poppins"/>
              <a:ea typeface="Poppins"/>
              <a:cs typeface="Poppins"/>
              <a:sym typeface="Poppins"/>
            </a:endParaRPr>
          </a:p>
          <a:p>
            <a:pPr indent="-317500" lvl="0" marL="914400" rtl="0" algn="l">
              <a:spcBef>
                <a:spcPts val="0"/>
              </a:spcBef>
              <a:spcAft>
                <a:spcPts val="0"/>
              </a:spcAft>
              <a:buClr>
                <a:schemeClr val="dk1"/>
              </a:buClr>
              <a:buSzPts val="1400"/>
              <a:buFont typeface="Poppins"/>
              <a:buChar char="●"/>
            </a:pPr>
            <a:r>
              <a:rPr lang="en-GB">
                <a:solidFill>
                  <a:schemeClr val="dk1"/>
                </a:solidFill>
                <a:latin typeface="Poppins"/>
                <a:ea typeface="Poppins"/>
                <a:cs typeface="Poppins"/>
                <a:sym typeface="Poppins"/>
              </a:rPr>
              <a:t>You discover a backpack that can transport you to any time in history. Which time do you go back to?</a:t>
            </a:r>
            <a:endParaRPr>
              <a:solidFill>
                <a:schemeClr val="dk1"/>
              </a:solidFill>
              <a:latin typeface="Poppins"/>
              <a:ea typeface="Poppins"/>
              <a:cs typeface="Poppins"/>
              <a:sym typeface="Poppins"/>
            </a:endParaRPr>
          </a:p>
          <a:p>
            <a:pPr indent="0" lvl="0" marL="914400" rtl="0" algn="l">
              <a:spcBef>
                <a:spcPts val="0"/>
              </a:spcBef>
              <a:spcAft>
                <a:spcPts val="0"/>
              </a:spcAft>
              <a:buClr>
                <a:srgbClr val="000000"/>
              </a:buClr>
              <a:buSzPts val="2000"/>
              <a:buFont typeface="Arial"/>
              <a:buNone/>
            </a:pPr>
            <a:r>
              <a:t/>
            </a:r>
            <a:endParaRPr>
              <a:solidFill>
                <a:schemeClr val="dk1"/>
              </a:solidFill>
              <a:latin typeface="Poppins"/>
              <a:ea typeface="Poppins"/>
              <a:cs typeface="Poppins"/>
              <a:sym typeface="Poppins"/>
            </a:endParaRPr>
          </a:p>
          <a:p>
            <a:pPr indent="-317500" lvl="0" marL="914400" rtl="0" algn="l">
              <a:spcBef>
                <a:spcPts val="0"/>
              </a:spcBef>
              <a:spcAft>
                <a:spcPts val="0"/>
              </a:spcAft>
              <a:buClr>
                <a:schemeClr val="dk1"/>
              </a:buClr>
              <a:buSzPts val="1400"/>
              <a:buFont typeface="Poppins"/>
              <a:buChar char="●"/>
            </a:pPr>
            <a:r>
              <a:rPr lang="en-GB">
                <a:solidFill>
                  <a:schemeClr val="dk1"/>
                </a:solidFill>
                <a:latin typeface="Poppins"/>
                <a:ea typeface="Poppins"/>
                <a:cs typeface="Poppins"/>
                <a:sym typeface="Poppins"/>
              </a:rPr>
              <a:t>On your first day of school someone in your class is really mean to you. However, by the end of primary school you are best friends. Describe the journey of your friendship. </a:t>
            </a:r>
            <a:endParaRPr>
              <a:solidFill>
                <a:schemeClr val="dk1"/>
              </a:solidFill>
              <a:latin typeface="Poppins"/>
              <a:ea typeface="Poppins"/>
              <a:cs typeface="Poppins"/>
              <a:sym typeface="Poppins"/>
            </a:endParaRPr>
          </a:p>
          <a:p>
            <a:pPr indent="0" lvl="0" marL="914400" rtl="0" algn="l">
              <a:spcBef>
                <a:spcPts val="0"/>
              </a:spcBef>
              <a:spcAft>
                <a:spcPts val="0"/>
              </a:spcAft>
              <a:buClr>
                <a:srgbClr val="000000"/>
              </a:buClr>
              <a:buSzPts val="2000"/>
              <a:buFont typeface="Arial"/>
              <a:buNone/>
            </a:pPr>
            <a:r>
              <a:t/>
            </a:r>
            <a:endParaRPr>
              <a:solidFill>
                <a:schemeClr val="dk1"/>
              </a:solidFill>
              <a:latin typeface="Poppins"/>
              <a:ea typeface="Poppins"/>
              <a:cs typeface="Poppins"/>
              <a:sym typeface="Poppins"/>
            </a:endParaRPr>
          </a:p>
          <a:p>
            <a:pPr indent="-317500" lvl="0" marL="914400" rtl="0" algn="l">
              <a:spcBef>
                <a:spcPts val="0"/>
              </a:spcBef>
              <a:spcAft>
                <a:spcPts val="0"/>
              </a:spcAft>
              <a:buClr>
                <a:schemeClr val="dk1"/>
              </a:buClr>
              <a:buSzPts val="1400"/>
              <a:buFont typeface="Poppins"/>
              <a:buChar char="●"/>
            </a:pPr>
            <a:r>
              <a:rPr lang="en-GB">
                <a:solidFill>
                  <a:schemeClr val="dk1"/>
                </a:solidFill>
                <a:latin typeface="Poppins"/>
                <a:ea typeface="Poppins"/>
                <a:cs typeface="Poppins"/>
                <a:sym typeface="Poppins"/>
              </a:rPr>
              <a:t>During the school holidays you go on a long hike from home, sleeping in a tent under the night sky and navigating your way by the stars. How do your thoughts and emotions change from beginning to end?</a:t>
            </a:r>
            <a:endParaRPr>
              <a:solidFill>
                <a:schemeClr val="dk1"/>
              </a:solidFill>
              <a:latin typeface="Poppins"/>
              <a:ea typeface="Poppins"/>
              <a:cs typeface="Poppins"/>
              <a:sym typeface="Poppins"/>
            </a:endParaRPr>
          </a:p>
          <a:p>
            <a:pPr indent="0" lvl="0" marL="0" rtl="0" algn="ctr">
              <a:spcBef>
                <a:spcPts val="0"/>
              </a:spcBef>
              <a:spcAft>
                <a:spcPts val="0"/>
              </a:spcAft>
              <a:buNone/>
            </a:pPr>
            <a:r>
              <a:t/>
            </a:r>
            <a:endParaRPr>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78" name="Shape 778"/>
        <p:cNvGrpSpPr/>
        <p:nvPr/>
      </p:nvGrpSpPr>
      <p:grpSpPr>
        <a:xfrm>
          <a:off x="0" y="0"/>
          <a:ext cx="0" cy="0"/>
          <a:chOff x="0" y="0"/>
          <a:chExt cx="0" cy="0"/>
        </a:xfrm>
      </p:grpSpPr>
      <p:sp>
        <p:nvSpPr>
          <p:cNvPr id="779" name="Google Shape;779;p81"/>
          <p:cNvSpPr txBox="1"/>
          <p:nvPr>
            <p:ph type="ctrTitle"/>
          </p:nvPr>
        </p:nvSpPr>
        <p:spPr>
          <a:xfrm>
            <a:off x="636875" y="1391525"/>
            <a:ext cx="11075700" cy="5070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b="0" lang="en-GB" sz="3200">
                <a:latin typeface="Poppins"/>
                <a:ea typeface="Poppins"/>
                <a:cs typeface="Poppins"/>
                <a:sym typeface="Poppins"/>
              </a:rPr>
              <a:t>The key to great writing is that it is </a:t>
            </a:r>
            <a:r>
              <a:rPr i="1" lang="en-GB" sz="3200">
                <a:latin typeface="Poppins"/>
                <a:ea typeface="Poppins"/>
                <a:cs typeface="Poppins"/>
                <a:sym typeface="Poppins"/>
              </a:rPr>
              <a:t>compelling-</a:t>
            </a:r>
            <a:endParaRPr i="1" sz="3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i="1"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700">
                <a:latin typeface="Poppins"/>
                <a:ea typeface="Poppins"/>
                <a:cs typeface="Poppins"/>
                <a:sym typeface="Poppins"/>
              </a:rPr>
              <a:t>“</a:t>
            </a:r>
            <a:r>
              <a:rPr lang="en-GB" sz="3700">
                <a:latin typeface="Poppins"/>
                <a:ea typeface="Poppins"/>
                <a:cs typeface="Poppins"/>
                <a:sym typeface="Poppins"/>
              </a:rPr>
              <a:t>Com</a:t>
            </a:r>
            <a:r>
              <a:rPr b="0" lang="en-GB" sz="3700">
                <a:latin typeface="Poppins"/>
                <a:ea typeface="Poppins"/>
                <a:cs typeface="Poppins"/>
                <a:sym typeface="Poppins"/>
              </a:rPr>
              <a:t>” is from the Latin ‘with’</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700">
                <a:latin typeface="Poppins"/>
                <a:ea typeface="Poppins"/>
                <a:cs typeface="Poppins"/>
                <a:sym typeface="Poppins"/>
              </a:rPr>
              <a:t>“</a:t>
            </a:r>
            <a:r>
              <a:rPr lang="en-GB" sz="3700">
                <a:latin typeface="Poppins"/>
                <a:ea typeface="Poppins"/>
                <a:cs typeface="Poppins"/>
                <a:sym typeface="Poppins"/>
              </a:rPr>
              <a:t>Pelle</a:t>
            </a:r>
            <a:r>
              <a:rPr b="0" lang="en-GB" sz="3700">
                <a:latin typeface="Poppins"/>
                <a:ea typeface="Poppins"/>
                <a:cs typeface="Poppins"/>
                <a:sym typeface="Poppins"/>
              </a:rPr>
              <a:t>” is from the Latin ‘to move’</a:t>
            </a:r>
            <a:endParaRPr b="0"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3200">
                <a:latin typeface="Poppins"/>
                <a:ea typeface="Poppins"/>
                <a:cs typeface="Poppins"/>
                <a:sym typeface="Poppins"/>
              </a:rPr>
              <a:t>When something is </a:t>
            </a:r>
            <a:r>
              <a:rPr i="1" lang="en-GB" sz="3200">
                <a:latin typeface="Poppins"/>
                <a:ea typeface="Poppins"/>
                <a:cs typeface="Poppins"/>
                <a:sym typeface="Poppins"/>
              </a:rPr>
              <a:t>compelling</a:t>
            </a:r>
            <a:r>
              <a:rPr b="0" lang="en-GB" sz="3200">
                <a:latin typeface="Poppins"/>
                <a:ea typeface="Poppins"/>
                <a:cs typeface="Poppins"/>
                <a:sym typeface="Poppins"/>
              </a:rPr>
              <a:t>, you </a:t>
            </a:r>
            <a:r>
              <a:rPr b="0" i="1" lang="en-GB" sz="3200">
                <a:latin typeface="Poppins"/>
                <a:ea typeface="Poppins"/>
                <a:cs typeface="Poppins"/>
                <a:sym typeface="Poppins"/>
              </a:rPr>
              <a:t>move with </a:t>
            </a:r>
            <a:r>
              <a:rPr b="0" lang="en-GB" sz="3200">
                <a:latin typeface="Poppins"/>
                <a:ea typeface="Poppins"/>
                <a:cs typeface="Poppins"/>
                <a:sym typeface="Poppins"/>
              </a:rPr>
              <a:t>it. You want to know more. You are curious. You </a:t>
            </a:r>
            <a:r>
              <a:rPr b="0" i="1" lang="en-GB" sz="3200">
                <a:latin typeface="Poppins"/>
                <a:ea typeface="Poppins"/>
                <a:cs typeface="Poppins"/>
                <a:sym typeface="Poppins"/>
              </a:rPr>
              <a:t>care.</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p:txBody>
      </p:sp>
      <p:sp>
        <p:nvSpPr>
          <p:cNvPr id="780" name="Google Shape;780;p81"/>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84" name="Shape 784"/>
        <p:cNvGrpSpPr/>
        <p:nvPr/>
      </p:nvGrpSpPr>
      <p:grpSpPr>
        <a:xfrm>
          <a:off x="0" y="0"/>
          <a:ext cx="0" cy="0"/>
          <a:chOff x="0" y="0"/>
          <a:chExt cx="0" cy="0"/>
        </a:xfrm>
      </p:grpSpPr>
      <p:sp>
        <p:nvSpPr>
          <p:cNvPr id="785" name="Google Shape;785;p82"/>
          <p:cNvSpPr txBox="1"/>
          <p:nvPr>
            <p:ph type="ctrTitle"/>
          </p:nvPr>
        </p:nvSpPr>
        <p:spPr>
          <a:xfrm>
            <a:off x="479425" y="1306900"/>
            <a:ext cx="9264300" cy="3303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000">
                <a:latin typeface="Poppins"/>
                <a:ea typeface="Poppins"/>
                <a:cs typeface="Poppins"/>
                <a:sym typeface="Poppins"/>
              </a:rPr>
              <a:t>Let’s start by creating your persona</a:t>
            </a:r>
            <a:endParaRPr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3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rPr b="0" lang="en-GB" sz="2200">
                <a:latin typeface="Poppins"/>
                <a:ea typeface="Poppins"/>
                <a:cs typeface="Poppins"/>
                <a:sym typeface="Poppins"/>
              </a:rPr>
              <a:t>Creating a three dimensional character means-</a:t>
            </a:r>
            <a:endParaRPr b="0" sz="22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2200">
              <a:latin typeface="Poppins"/>
              <a:ea typeface="Poppins"/>
              <a:cs typeface="Poppins"/>
              <a:sym typeface="Poppins"/>
            </a:endParaRPr>
          </a:p>
          <a:p>
            <a:pPr indent="-368300" lvl="0" marL="457200" rtl="0" algn="l">
              <a:lnSpc>
                <a:spcPct val="150000"/>
              </a:lnSpc>
              <a:spcBef>
                <a:spcPts val="0"/>
              </a:spcBef>
              <a:spcAft>
                <a:spcPts val="0"/>
              </a:spcAft>
              <a:buSzPts val="2200"/>
              <a:buFont typeface="Poppins"/>
              <a:buChar char="●"/>
            </a:pPr>
            <a:r>
              <a:rPr b="0" lang="en-GB" sz="2200">
                <a:latin typeface="Poppins"/>
                <a:ea typeface="Poppins"/>
                <a:cs typeface="Poppins"/>
                <a:sym typeface="Poppins"/>
              </a:rPr>
              <a:t>You have more to use when you write</a:t>
            </a:r>
            <a:endParaRPr b="0" sz="2200">
              <a:latin typeface="Poppins"/>
              <a:ea typeface="Poppins"/>
              <a:cs typeface="Poppins"/>
              <a:sym typeface="Poppins"/>
            </a:endParaRPr>
          </a:p>
          <a:p>
            <a:pPr indent="-368300" lvl="0" marL="457200" rtl="0" algn="l">
              <a:lnSpc>
                <a:spcPct val="150000"/>
              </a:lnSpc>
              <a:spcBef>
                <a:spcPts val="0"/>
              </a:spcBef>
              <a:spcAft>
                <a:spcPts val="0"/>
              </a:spcAft>
              <a:buSzPts val="2200"/>
              <a:buFont typeface="Poppins"/>
              <a:buChar char="●"/>
            </a:pPr>
            <a:r>
              <a:rPr b="0" lang="en-GB" sz="2200">
                <a:latin typeface="Poppins"/>
                <a:ea typeface="Poppins"/>
                <a:cs typeface="Poppins"/>
                <a:sym typeface="Poppins"/>
              </a:rPr>
              <a:t>You can fully customise your own character</a:t>
            </a:r>
            <a:endParaRPr b="0" sz="2200">
              <a:latin typeface="Poppins"/>
              <a:ea typeface="Poppins"/>
              <a:cs typeface="Poppins"/>
              <a:sym typeface="Poppins"/>
            </a:endParaRPr>
          </a:p>
          <a:p>
            <a:pPr indent="-368300" lvl="0" marL="457200" rtl="0" algn="l">
              <a:lnSpc>
                <a:spcPct val="150000"/>
              </a:lnSpc>
              <a:spcBef>
                <a:spcPts val="0"/>
              </a:spcBef>
              <a:spcAft>
                <a:spcPts val="0"/>
              </a:spcAft>
              <a:buSzPts val="2200"/>
              <a:buFont typeface="Poppins"/>
              <a:buChar char="●"/>
            </a:pPr>
            <a:r>
              <a:rPr b="0" lang="en-GB" sz="2200">
                <a:latin typeface="Poppins"/>
                <a:ea typeface="Poppins"/>
                <a:cs typeface="Poppins"/>
                <a:sym typeface="Poppins"/>
              </a:rPr>
              <a:t>You can bring in things you know about</a:t>
            </a:r>
            <a:endParaRPr b="0" sz="2200">
              <a:latin typeface="Poppins"/>
              <a:ea typeface="Poppins"/>
              <a:cs typeface="Poppins"/>
              <a:sym typeface="Poppins"/>
            </a:endParaRPr>
          </a:p>
          <a:p>
            <a:pPr indent="-368300" lvl="0" marL="457200" rtl="0" algn="l">
              <a:lnSpc>
                <a:spcPct val="150000"/>
              </a:lnSpc>
              <a:spcBef>
                <a:spcPts val="0"/>
              </a:spcBef>
              <a:spcAft>
                <a:spcPts val="0"/>
              </a:spcAft>
              <a:buSzPts val="2200"/>
              <a:buFont typeface="Poppins"/>
              <a:buChar char="●"/>
            </a:pPr>
            <a:r>
              <a:rPr b="0" lang="en-GB" sz="2200">
                <a:latin typeface="Poppins"/>
                <a:ea typeface="Poppins"/>
                <a:cs typeface="Poppins"/>
                <a:sym typeface="Poppins"/>
              </a:rPr>
              <a:t>You can start to see the world from a new perspective</a:t>
            </a:r>
            <a:endParaRPr b="0" sz="2200">
              <a:latin typeface="Poppins"/>
              <a:ea typeface="Poppins"/>
              <a:cs typeface="Poppins"/>
              <a:sym typeface="Poppins"/>
            </a:endParaRPr>
          </a:p>
        </p:txBody>
      </p:sp>
      <p:sp>
        <p:nvSpPr>
          <p:cNvPr id="786" name="Google Shape;786;p82"/>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787" name="Google Shape;787;p82"/>
          <p:cNvPicPr preferRelativeResize="0"/>
          <p:nvPr/>
        </p:nvPicPr>
        <p:blipFill rotWithShape="1">
          <a:blip r:embed="rId3">
            <a:alphaModFix/>
          </a:blip>
          <a:srcRect b="42912" l="31505" r="30854" t="34451"/>
          <a:stretch/>
        </p:blipFill>
        <p:spPr>
          <a:xfrm>
            <a:off x="8418550" y="3648475"/>
            <a:ext cx="3773450" cy="3209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91" name="Shape 791"/>
        <p:cNvGrpSpPr/>
        <p:nvPr/>
      </p:nvGrpSpPr>
      <p:grpSpPr>
        <a:xfrm>
          <a:off x="0" y="0"/>
          <a:ext cx="0" cy="0"/>
          <a:chOff x="0" y="0"/>
          <a:chExt cx="0" cy="0"/>
        </a:xfrm>
      </p:grpSpPr>
      <p:sp>
        <p:nvSpPr>
          <p:cNvPr id="792" name="Google Shape;792;p83"/>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793" name="Google Shape;793;p83"/>
          <p:cNvSpPr txBox="1"/>
          <p:nvPr>
            <p:ph type="ctrTitle"/>
          </p:nvPr>
        </p:nvSpPr>
        <p:spPr>
          <a:xfrm>
            <a:off x="1668400" y="1749138"/>
            <a:ext cx="1903800" cy="30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Gender?</a:t>
            </a:r>
            <a:endParaRPr b="0" sz="2200"/>
          </a:p>
        </p:txBody>
      </p:sp>
      <p:sp>
        <p:nvSpPr>
          <p:cNvPr id="794" name="Google Shape;794;p83"/>
          <p:cNvSpPr txBox="1"/>
          <p:nvPr>
            <p:ph type="ctrTitle"/>
          </p:nvPr>
        </p:nvSpPr>
        <p:spPr>
          <a:xfrm>
            <a:off x="1514125" y="3221250"/>
            <a:ext cx="1903800" cy="30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Age?</a:t>
            </a:r>
            <a:endParaRPr b="0" sz="2200"/>
          </a:p>
        </p:txBody>
      </p:sp>
      <p:sp>
        <p:nvSpPr>
          <p:cNvPr id="795" name="Google Shape;795;p83"/>
          <p:cNvSpPr txBox="1"/>
          <p:nvPr>
            <p:ph type="ctrTitle"/>
          </p:nvPr>
        </p:nvSpPr>
        <p:spPr>
          <a:xfrm>
            <a:off x="4085613" y="1196975"/>
            <a:ext cx="3437100" cy="6096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Occupation? </a:t>
            </a:r>
            <a:endParaRPr b="0" sz="2200"/>
          </a:p>
          <a:p>
            <a:pPr indent="0" lvl="0" marL="0" rtl="0" algn="ctr">
              <a:lnSpc>
                <a:spcPct val="90000"/>
              </a:lnSpc>
              <a:spcBef>
                <a:spcPts val="0"/>
              </a:spcBef>
              <a:spcAft>
                <a:spcPts val="0"/>
              </a:spcAft>
              <a:buSzPts val="4800"/>
              <a:buNone/>
            </a:pPr>
            <a:r>
              <a:rPr b="0" lang="en-GB" sz="2200"/>
              <a:t>(if any)</a:t>
            </a:r>
            <a:endParaRPr b="0" sz="2200"/>
          </a:p>
        </p:txBody>
      </p:sp>
      <p:sp>
        <p:nvSpPr>
          <p:cNvPr id="796" name="Google Shape;796;p83"/>
          <p:cNvSpPr txBox="1"/>
          <p:nvPr>
            <p:ph type="ctrTitle"/>
          </p:nvPr>
        </p:nvSpPr>
        <p:spPr>
          <a:xfrm>
            <a:off x="947775" y="4801500"/>
            <a:ext cx="3213900" cy="30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Painful memories?</a:t>
            </a:r>
            <a:endParaRPr b="0" sz="2200"/>
          </a:p>
        </p:txBody>
      </p:sp>
      <p:sp>
        <p:nvSpPr>
          <p:cNvPr id="797" name="Google Shape;797;p83"/>
          <p:cNvSpPr txBox="1"/>
          <p:nvPr>
            <p:ph type="ctrTitle"/>
          </p:nvPr>
        </p:nvSpPr>
        <p:spPr>
          <a:xfrm>
            <a:off x="4921950" y="5277450"/>
            <a:ext cx="2348100" cy="6096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Fondest memories?</a:t>
            </a:r>
            <a:endParaRPr b="0" sz="2200"/>
          </a:p>
        </p:txBody>
      </p:sp>
      <p:sp>
        <p:nvSpPr>
          <p:cNvPr id="798" name="Google Shape;798;p83"/>
          <p:cNvSpPr txBox="1"/>
          <p:nvPr>
            <p:ph type="ctrTitle"/>
          </p:nvPr>
        </p:nvSpPr>
        <p:spPr>
          <a:xfrm>
            <a:off x="7968275" y="4649100"/>
            <a:ext cx="1903800" cy="6096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Special objects?</a:t>
            </a:r>
            <a:endParaRPr b="0" sz="2200"/>
          </a:p>
        </p:txBody>
      </p:sp>
      <p:sp>
        <p:nvSpPr>
          <p:cNvPr id="799" name="Google Shape;799;p83"/>
          <p:cNvSpPr txBox="1"/>
          <p:nvPr>
            <p:ph type="ctrTitle"/>
          </p:nvPr>
        </p:nvSpPr>
        <p:spPr>
          <a:xfrm>
            <a:off x="8282825" y="3276600"/>
            <a:ext cx="1903800" cy="30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Fears?</a:t>
            </a:r>
            <a:endParaRPr b="0" sz="2200"/>
          </a:p>
        </p:txBody>
      </p:sp>
      <p:sp>
        <p:nvSpPr>
          <p:cNvPr id="800" name="Google Shape;800;p83"/>
          <p:cNvSpPr txBox="1"/>
          <p:nvPr>
            <p:ph type="ctrTitle"/>
          </p:nvPr>
        </p:nvSpPr>
        <p:spPr>
          <a:xfrm>
            <a:off x="7719900" y="1749150"/>
            <a:ext cx="1903800" cy="30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SzPts val="4800"/>
              <a:buNone/>
            </a:pPr>
            <a:r>
              <a:rPr b="0" lang="en-GB" sz="2200"/>
              <a:t>Hopes?</a:t>
            </a:r>
            <a:endParaRPr b="0" sz="2200"/>
          </a:p>
        </p:txBody>
      </p:sp>
      <p:sp>
        <p:nvSpPr>
          <p:cNvPr id="801" name="Google Shape;801;p83"/>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4</a:t>
            </a:r>
            <a:endParaRPr sz="1600">
              <a:latin typeface="Poppins SemiBold"/>
              <a:ea typeface="Poppins SemiBold"/>
              <a:cs typeface="Poppins SemiBold"/>
              <a:sym typeface="Poppins SemiBold"/>
            </a:endParaRPr>
          </a:p>
        </p:txBody>
      </p:sp>
      <p:pic>
        <p:nvPicPr>
          <p:cNvPr id="802" name="Google Shape;802;p83"/>
          <p:cNvPicPr preferRelativeResize="0"/>
          <p:nvPr/>
        </p:nvPicPr>
        <p:blipFill rotWithShape="1">
          <a:blip r:embed="rId3">
            <a:alphaModFix/>
          </a:blip>
          <a:srcRect b="42912" l="31505" r="30854" t="34451"/>
          <a:stretch/>
        </p:blipFill>
        <p:spPr>
          <a:xfrm>
            <a:off x="4489052" y="2175210"/>
            <a:ext cx="3213898" cy="27336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806" name="Shape 806"/>
        <p:cNvGrpSpPr/>
        <p:nvPr/>
      </p:nvGrpSpPr>
      <p:grpSpPr>
        <a:xfrm>
          <a:off x="0" y="0"/>
          <a:ext cx="0" cy="0"/>
          <a:chOff x="0" y="0"/>
          <a:chExt cx="0" cy="0"/>
        </a:xfrm>
      </p:grpSpPr>
      <p:sp>
        <p:nvSpPr>
          <p:cNvPr id="807" name="Google Shape;807;p8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808" name="Google Shape;808;p84"/>
          <p:cNvPicPr preferRelativeResize="0"/>
          <p:nvPr/>
        </p:nvPicPr>
        <p:blipFill rotWithShape="1">
          <a:blip r:embed="rId3">
            <a:alphaModFix/>
          </a:blip>
          <a:srcRect b="0" l="0" r="0" t="0"/>
          <a:stretch/>
        </p:blipFill>
        <p:spPr>
          <a:xfrm>
            <a:off x="4665100" y="1196976"/>
            <a:ext cx="3239479" cy="2423314"/>
          </a:xfrm>
          <a:prstGeom prst="rect">
            <a:avLst/>
          </a:prstGeom>
          <a:noFill/>
          <a:ln>
            <a:noFill/>
          </a:ln>
        </p:spPr>
      </p:pic>
      <p:pic>
        <p:nvPicPr>
          <p:cNvPr id="809" name="Google Shape;809;p84"/>
          <p:cNvPicPr preferRelativeResize="0"/>
          <p:nvPr/>
        </p:nvPicPr>
        <p:blipFill rotWithShape="1">
          <a:blip r:embed="rId4">
            <a:alphaModFix/>
          </a:blip>
          <a:srcRect b="0" l="0" r="0" t="0"/>
          <a:stretch/>
        </p:blipFill>
        <p:spPr>
          <a:xfrm>
            <a:off x="4665100" y="3761509"/>
            <a:ext cx="3239480" cy="2307008"/>
          </a:xfrm>
          <a:prstGeom prst="rect">
            <a:avLst/>
          </a:prstGeom>
          <a:noFill/>
          <a:ln>
            <a:noFill/>
          </a:ln>
        </p:spPr>
      </p:pic>
      <p:pic>
        <p:nvPicPr>
          <p:cNvPr id="810" name="Google Shape;810;p84"/>
          <p:cNvPicPr preferRelativeResize="0"/>
          <p:nvPr/>
        </p:nvPicPr>
        <p:blipFill rotWithShape="1">
          <a:blip r:embed="rId5">
            <a:alphaModFix/>
          </a:blip>
          <a:srcRect b="0" l="0" r="0" t="0"/>
          <a:stretch/>
        </p:blipFill>
        <p:spPr>
          <a:xfrm>
            <a:off x="8156275" y="1196975"/>
            <a:ext cx="3556300" cy="2423313"/>
          </a:xfrm>
          <a:prstGeom prst="rect">
            <a:avLst/>
          </a:prstGeom>
          <a:noFill/>
          <a:ln>
            <a:noFill/>
          </a:ln>
        </p:spPr>
      </p:pic>
      <p:pic>
        <p:nvPicPr>
          <p:cNvPr id="811" name="Google Shape;811;p84"/>
          <p:cNvPicPr preferRelativeResize="0"/>
          <p:nvPr/>
        </p:nvPicPr>
        <p:blipFill rotWithShape="1">
          <a:blip r:embed="rId6">
            <a:alphaModFix/>
          </a:blip>
          <a:srcRect b="0" l="0" r="0" t="0"/>
          <a:stretch/>
        </p:blipFill>
        <p:spPr>
          <a:xfrm>
            <a:off x="8156275" y="3761509"/>
            <a:ext cx="3556298" cy="2307017"/>
          </a:xfrm>
          <a:prstGeom prst="rect">
            <a:avLst/>
          </a:prstGeom>
          <a:noFill/>
          <a:ln>
            <a:noFill/>
          </a:ln>
        </p:spPr>
      </p:pic>
      <p:sp>
        <p:nvSpPr>
          <p:cNvPr id="812" name="Google Shape;812;p84"/>
          <p:cNvSpPr txBox="1"/>
          <p:nvPr>
            <p:ph type="ctrTitle"/>
          </p:nvPr>
        </p:nvSpPr>
        <p:spPr>
          <a:xfrm>
            <a:off x="479425" y="1196975"/>
            <a:ext cx="3495000" cy="41253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000">
                <a:latin typeface="Poppins"/>
                <a:ea typeface="Poppins"/>
                <a:cs typeface="Poppins"/>
                <a:sym typeface="Poppins"/>
              </a:rPr>
              <a:t>Think about your location, too…</a:t>
            </a:r>
            <a:endParaRPr sz="3000">
              <a:latin typeface="Poppins"/>
              <a:ea typeface="Poppins"/>
              <a:cs typeface="Poppins"/>
              <a:sym typeface="Poppins"/>
            </a:endParaRPr>
          </a:p>
          <a:p>
            <a:pPr indent="0" lvl="0" marL="0" rtl="0" algn="ctr">
              <a:lnSpc>
                <a:spcPct val="90000"/>
              </a:lnSpc>
              <a:spcBef>
                <a:spcPts val="0"/>
              </a:spcBef>
              <a:spcAft>
                <a:spcPts val="0"/>
              </a:spcAft>
              <a:buSzPts val="4800"/>
              <a:buNone/>
            </a:pPr>
            <a:r>
              <a:t/>
            </a:r>
            <a:endParaRPr sz="3000">
              <a:latin typeface="Poppins"/>
              <a:ea typeface="Poppins"/>
              <a:cs typeface="Poppins"/>
              <a:sym typeface="Poppins"/>
            </a:endParaRPr>
          </a:p>
          <a:p>
            <a:pPr indent="-368300" lvl="0" marL="457200" rtl="0" algn="l">
              <a:lnSpc>
                <a:spcPct val="150000"/>
              </a:lnSpc>
              <a:spcBef>
                <a:spcPts val="0"/>
              </a:spcBef>
              <a:spcAft>
                <a:spcPts val="0"/>
              </a:spcAft>
              <a:buSzPts val="2200"/>
              <a:buChar char="●"/>
            </a:pPr>
            <a:r>
              <a:rPr b="0" lang="en-GB" sz="2200"/>
              <a:t>Sounds?</a:t>
            </a:r>
            <a:endParaRPr b="0" sz="2200"/>
          </a:p>
          <a:p>
            <a:pPr indent="-368300" lvl="0" marL="457200" rtl="0" algn="l">
              <a:lnSpc>
                <a:spcPct val="150000"/>
              </a:lnSpc>
              <a:spcBef>
                <a:spcPts val="0"/>
              </a:spcBef>
              <a:spcAft>
                <a:spcPts val="0"/>
              </a:spcAft>
              <a:buSzPts val="2200"/>
              <a:buChar char="●"/>
            </a:pPr>
            <a:r>
              <a:rPr b="0" lang="en-GB" sz="2200"/>
              <a:t>Smells?</a:t>
            </a:r>
            <a:endParaRPr b="0" sz="2200"/>
          </a:p>
          <a:p>
            <a:pPr indent="-368300" lvl="0" marL="457200" rtl="0" algn="l">
              <a:lnSpc>
                <a:spcPct val="150000"/>
              </a:lnSpc>
              <a:spcBef>
                <a:spcPts val="0"/>
              </a:spcBef>
              <a:spcAft>
                <a:spcPts val="0"/>
              </a:spcAft>
              <a:buSzPts val="2200"/>
              <a:buChar char="●"/>
            </a:pPr>
            <a:r>
              <a:rPr b="0" lang="en-GB" sz="2200"/>
              <a:t>Sights?</a:t>
            </a:r>
            <a:endParaRPr b="0" sz="2200"/>
          </a:p>
          <a:p>
            <a:pPr indent="-368300" lvl="0" marL="457200" rtl="0" algn="l">
              <a:lnSpc>
                <a:spcPct val="150000"/>
              </a:lnSpc>
              <a:spcBef>
                <a:spcPts val="0"/>
              </a:spcBef>
              <a:spcAft>
                <a:spcPts val="0"/>
              </a:spcAft>
              <a:buSzPts val="2200"/>
              <a:buChar char="●"/>
            </a:pPr>
            <a:r>
              <a:rPr b="0" lang="en-GB" sz="2200"/>
              <a:t>Touch?</a:t>
            </a:r>
            <a:endParaRPr b="0" sz="2200"/>
          </a:p>
          <a:p>
            <a:pPr indent="-368300" lvl="0" marL="457200" rtl="0" algn="l">
              <a:lnSpc>
                <a:spcPct val="150000"/>
              </a:lnSpc>
              <a:spcBef>
                <a:spcPts val="0"/>
              </a:spcBef>
              <a:spcAft>
                <a:spcPts val="0"/>
              </a:spcAft>
              <a:buSzPts val="2200"/>
              <a:buChar char="●"/>
            </a:pPr>
            <a:r>
              <a:rPr b="0" lang="en-GB" sz="2200"/>
              <a:t>Taste?</a:t>
            </a:r>
            <a:endParaRPr b="0" sz="2200"/>
          </a:p>
          <a:p>
            <a:pPr indent="-368300" lvl="0" marL="457200" rtl="0" algn="l">
              <a:lnSpc>
                <a:spcPct val="150000"/>
              </a:lnSpc>
              <a:spcBef>
                <a:spcPts val="0"/>
              </a:spcBef>
              <a:spcAft>
                <a:spcPts val="0"/>
              </a:spcAft>
              <a:buSzPts val="2200"/>
              <a:buChar char="●"/>
            </a:pPr>
            <a:r>
              <a:rPr b="0" lang="en-GB" sz="2200"/>
              <a:t>Feelings?</a:t>
            </a:r>
            <a:endParaRPr b="0" sz="2200"/>
          </a:p>
        </p:txBody>
      </p:sp>
      <p:sp>
        <p:nvSpPr>
          <p:cNvPr id="813" name="Google Shape;813;p84"/>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5</a:t>
            </a:r>
            <a:endParaRPr sz="1600">
              <a:latin typeface="Poppins SemiBold"/>
              <a:ea typeface="Poppins SemiBold"/>
              <a:cs typeface="Poppins SemiBold"/>
              <a:sym typeface="Poppins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817" name="Shape 817"/>
        <p:cNvGrpSpPr/>
        <p:nvPr/>
      </p:nvGrpSpPr>
      <p:grpSpPr>
        <a:xfrm>
          <a:off x="0" y="0"/>
          <a:ext cx="0" cy="0"/>
          <a:chOff x="0" y="0"/>
          <a:chExt cx="0" cy="0"/>
        </a:xfrm>
      </p:grpSpPr>
      <p:pic>
        <p:nvPicPr>
          <p:cNvPr id="818" name="Google Shape;818;p85"/>
          <p:cNvPicPr preferRelativeResize="0"/>
          <p:nvPr/>
        </p:nvPicPr>
        <p:blipFill rotWithShape="1">
          <a:blip r:embed="rId3">
            <a:alphaModFix/>
          </a:blip>
          <a:srcRect b="17406" l="25287" r="25013" t="13982"/>
          <a:stretch/>
        </p:blipFill>
        <p:spPr>
          <a:xfrm>
            <a:off x="6568375" y="3742025"/>
            <a:ext cx="2596200" cy="2389500"/>
          </a:xfrm>
          <a:prstGeom prst="roundRect">
            <a:avLst>
              <a:gd fmla="val 6493" name="adj"/>
            </a:avLst>
          </a:prstGeom>
          <a:noFill/>
          <a:ln>
            <a:noFill/>
          </a:ln>
        </p:spPr>
      </p:pic>
      <p:sp>
        <p:nvSpPr>
          <p:cNvPr id="819" name="Google Shape;819;p85"/>
          <p:cNvSpPr txBox="1"/>
          <p:nvPr>
            <p:ph type="ctrTitle"/>
          </p:nvPr>
        </p:nvSpPr>
        <p:spPr>
          <a:xfrm>
            <a:off x="479425" y="1196975"/>
            <a:ext cx="9264300" cy="304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SzPts val="4800"/>
              <a:buNone/>
            </a:pPr>
            <a:r>
              <a:rPr b="0" lang="en-GB" sz="4400">
                <a:latin typeface="Poppins"/>
                <a:ea typeface="Poppins"/>
                <a:cs typeface="Poppins"/>
                <a:sym typeface="Poppins"/>
              </a:rPr>
              <a:t>With just </a:t>
            </a:r>
            <a:r>
              <a:rPr lang="en-GB" sz="4400">
                <a:latin typeface="Poppins"/>
                <a:ea typeface="Poppins"/>
                <a:cs typeface="Poppins"/>
                <a:sym typeface="Poppins"/>
              </a:rPr>
              <a:t>200 words</a:t>
            </a:r>
            <a:r>
              <a:rPr b="0" lang="en-GB" sz="4400">
                <a:latin typeface="Poppins"/>
                <a:ea typeface="Poppins"/>
                <a:cs typeface="Poppins"/>
                <a:sym typeface="Poppins"/>
              </a:rPr>
              <a:t> to use, we only want a snapshot of your characters story for this competition….</a:t>
            </a:r>
            <a:endParaRPr b="0" sz="44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4400">
              <a:latin typeface="Poppins"/>
              <a:ea typeface="Poppins"/>
              <a:cs typeface="Poppins"/>
              <a:sym typeface="Poppins"/>
            </a:endParaRPr>
          </a:p>
        </p:txBody>
      </p:sp>
      <p:sp>
        <p:nvSpPr>
          <p:cNvPr id="820" name="Google Shape;820;p8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821" name="Google Shape;821;p85"/>
          <p:cNvPicPr preferRelativeResize="0"/>
          <p:nvPr/>
        </p:nvPicPr>
        <p:blipFill rotWithShape="1">
          <a:blip r:embed="rId4">
            <a:alphaModFix/>
          </a:blip>
          <a:srcRect b="42912" l="31505" r="30854" t="34451"/>
          <a:stretch/>
        </p:blipFill>
        <p:spPr>
          <a:xfrm>
            <a:off x="3354275" y="3866000"/>
            <a:ext cx="2517800" cy="2141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825" name="Shape 825"/>
        <p:cNvGrpSpPr/>
        <p:nvPr/>
      </p:nvGrpSpPr>
      <p:grpSpPr>
        <a:xfrm>
          <a:off x="0" y="0"/>
          <a:ext cx="0" cy="0"/>
          <a:chOff x="0" y="0"/>
          <a:chExt cx="0" cy="0"/>
        </a:xfrm>
      </p:grpSpPr>
      <p:sp>
        <p:nvSpPr>
          <p:cNvPr id="826" name="Google Shape;826;p86"/>
          <p:cNvSpPr txBox="1"/>
          <p:nvPr>
            <p:ph type="ctrTitle"/>
          </p:nvPr>
        </p:nvSpPr>
        <p:spPr>
          <a:xfrm>
            <a:off x="479400" y="1281750"/>
            <a:ext cx="11233200" cy="4294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100">
                <a:latin typeface="Poppins"/>
                <a:ea typeface="Poppins"/>
                <a:cs typeface="Poppins"/>
                <a:sym typeface="Poppins"/>
              </a:rPr>
              <a:t>Be ready to share:</a:t>
            </a:r>
            <a:endParaRPr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In my 200 words, my character is about to/has just…</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He/She/They are…</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Their overarching emotion is…</a:t>
            </a:r>
            <a:endParaRPr b="0" sz="31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b="0" sz="3100">
              <a:latin typeface="Poppins"/>
              <a:ea typeface="Poppins"/>
              <a:cs typeface="Poppins"/>
              <a:sym typeface="Poppins"/>
            </a:endParaRPr>
          </a:p>
          <a:p>
            <a:pPr indent="-425450" lvl="0" marL="457200" rtl="0" algn="l">
              <a:lnSpc>
                <a:spcPct val="90000"/>
              </a:lnSpc>
              <a:spcBef>
                <a:spcPts val="0"/>
              </a:spcBef>
              <a:spcAft>
                <a:spcPts val="0"/>
              </a:spcAft>
              <a:buSzPts val="3100"/>
              <a:buFont typeface="Poppins"/>
              <a:buChar char="●"/>
            </a:pPr>
            <a:r>
              <a:rPr b="0" lang="en-GB" sz="3100">
                <a:latin typeface="Poppins"/>
                <a:ea typeface="Poppins"/>
                <a:cs typeface="Poppins"/>
                <a:sym typeface="Poppins"/>
              </a:rPr>
              <a:t>They feel … because…</a:t>
            </a:r>
            <a:endParaRPr b="0" sz="31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sz="3100">
              <a:latin typeface="Poppins"/>
              <a:ea typeface="Poppins"/>
              <a:cs typeface="Poppins"/>
              <a:sym typeface="Poppins"/>
            </a:endParaRPr>
          </a:p>
        </p:txBody>
      </p:sp>
      <p:sp>
        <p:nvSpPr>
          <p:cNvPr id="827" name="Google Shape;827;p8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28" name="Google Shape;828;p86"/>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6</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69"/>
          <p:cNvSpPr txBox="1"/>
          <p:nvPr>
            <p:ph type="ctrTitle"/>
          </p:nvPr>
        </p:nvSpPr>
        <p:spPr>
          <a:xfrm>
            <a:off x="2157377" y="2874900"/>
            <a:ext cx="8039400" cy="11082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Clr>
                <a:schemeClr val="dk1"/>
              </a:buClr>
              <a:buSzPts val="4800"/>
              <a:buFont typeface="Poppins SemiBold"/>
              <a:buNone/>
            </a:pPr>
            <a:r>
              <a:rPr lang="en-GB" sz="4000"/>
              <a:t>How do these images link the word ‘journey’?</a:t>
            </a:r>
            <a:endParaRPr sz="4000"/>
          </a:p>
        </p:txBody>
      </p:sp>
      <p:sp>
        <p:nvSpPr>
          <p:cNvPr id="683" name="Google Shape;683;p69"/>
          <p:cNvSpPr txBox="1"/>
          <p:nvPr>
            <p:ph idx="2" type="body"/>
          </p:nvPr>
        </p:nvSpPr>
        <p:spPr>
          <a:xfrm>
            <a:off x="488496" y="5223760"/>
            <a:ext cx="5607600" cy="2154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300"/>
              </a:spcBef>
              <a:spcAft>
                <a:spcPts val="0"/>
              </a:spcAft>
              <a:buClr>
                <a:schemeClr val="dk1"/>
              </a:buClr>
              <a:buSzPts val="1050"/>
              <a:buFont typeface="Poppins"/>
              <a:buNone/>
            </a:pPr>
            <a:r>
              <a:rPr lang="en-GB"/>
              <a:t> </a:t>
            </a:r>
            <a:endParaRPr/>
          </a:p>
        </p:txBody>
      </p:sp>
      <p:pic>
        <p:nvPicPr>
          <p:cNvPr id="684" name="Google Shape;684;p69"/>
          <p:cNvPicPr preferRelativeResize="0"/>
          <p:nvPr/>
        </p:nvPicPr>
        <p:blipFill rotWithShape="1">
          <a:blip r:embed="rId3">
            <a:alphaModFix/>
          </a:blip>
          <a:srcRect b="0" l="0" r="0" t="0"/>
          <a:stretch/>
        </p:blipFill>
        <p:spPr>
          <a:xfrm>
            <a:off x="3459724" y="340025"/>
            <a:ext cx="3434700" cy="2289300"/>
          </a:xfrm>
          <a:prstGeom prst="roundRect">
            <a:avLst>
              <a:gd fmla="val 7962" name="adj"/>
            </a:avLst>
          </a:prstGeom>
          <a:noFill/>
          <a:ln>
            <a:noFill/>
          </a:ln>
        </p:spPr>
      </p:pic>
      <p:pic>
        <p:nvPicPr>
          <p:cNvPr id="685" name="Google Shape;685;p69"/>
          <p:cNvPicPr preferRelativeResize="0"/>
          <p:nvPr/>
        </p:nvPicPr>
        <p:blipFill rotWithShape="1">
          <a:blip r:embed="rId4">
            <a:alphaModFix/>
          </a:blip>
          <a:srcRect b="0" l="0" r="0" t="0"/>
          <a:stretch/>
        </p:blipFill>
        <p:spPr>
          <a:xfrm>
            <a:off x="136200" y="1264551"/>
            <a:ext cx="2109900" cy="2814000"/>
          </a:xfrm>
          <a:prstGeom prst="roundRect">
            <a:avLst>
              <a:gd fmla="val 6781" name="adj"/>
            </a:avLst>
          </a:prstGeom>
          <a:noFill/>
          <a:ln>
            <a:noFill/>
          </a:ln>
        </p:spPr>
      </p:pic>
      <p:pic>
        <p:nvPicPr>
          <p:cNvPr id="686" name="Google Shape;686;p69"/>
          <p:cNvPicPr preferRelativeResize="0"/>
          <p:nvPr/>
        </p:nvPicPr>
        <p:blipFill rotWithShape="1">
          <a:blip r:embed="rId5">
            <a:alphaModFix/>
          </a:blip>
          <a:srcRect b="0" l="0" r="0" t="0"/>
          <a:stretch/>
        </p:blipFill>
        <p:spPr>
          <a:xfrm>
            <a:off x="9927650" y="3735425"/>
            <a:ext cx="1879200" cy="2814000"/>
          </a:xfrm>
          <a:prstGeom prst="roundRect">
            <a:avLst>
              <a:gd fmla="val 7838" name="adj"/>
            </a:avLst>
          </a:prstGeom>
          <a:noFill/>
          <a:ln>
            <a:noFill/>
          </a:ln>
        </p:spPr>
      </p:pic>
      <p:pic>
        <p:nvPicPr>
          <p:cNvPr id="687" name="Google Shape;687;p69"/>
          <p:cNvPicPr preferRelativeResize="0"/>
          <p:nvPr/>
        </p:nvPicPr>
        <p:blipFill rotWithShape="1">
          <a:blip r:embed="rId6">
            <a:alphaModFix/>
          </a:blip>
          <a:srcRect b="0" l="0" r="0" t="0"/>
          <a:stretch/>
        </p:blipFill>
        <p:spPr>
          <a:xfrm>
            <a:off x="2892146" y="4135575"/>
            <a:ext cx="2570100" cy="2570100"/>
          </a:xfrm>
          <a:prstGeom prst="roundRect">
            <a:avLst>
              <a:gd fmla="val 5796" name="adj"/>
            </a:avLst>
          </a:prstGeom>
          <a:noFill/>
          <a:ln>
            <a:noFill/>
          </a:ln>
        </p:spPr>
      </p:pic>
      <p:pic>
        <p:nvPicPr>
          <p:cNvPr id="688" name="Google Shape;688;p69"/>
          <p:cNvPicPr preferRelativeResize="0"/>
          <p:nvPr/>
        </p:nvPicPr>
        <p:blipFill rotWithShape="1">
          <a:blip r:embed="rId7">
            <a:alphaModFix/>
          </a:blip>
          <a:srcRect b="0" l="0" r="0" t="0"/>
          <a:stretch/>
        </p:blipFill>
        <p:spPr>
          <a:xfrm>
            <a:off x="7364039" y="925493"/>
            <a:ext cx="2696400" cy="1797000"/>
          </a:xfrm>
          <a:prstGeom prst="roundRect">
            <a:avLst>
              <a:gd fmla="val 7876" name="adj"/>
            </a:avLst>
          </a:prstGeom>
          <a:noFill/>
          <a:ln>
            <a:noFill/>
          </a:ln>
        </p:spPr>
      </p:pic>
      <p:pic>
        <p:nvPicPr>
          <p:cNvPr id="689" name="Google Shape;689;p69"/>
          <p:cNvPicPr preferRelativeResize="0"/>
          <p:nvPr/>
        </p:nvPicPr>
        <p:blipFill rotWithShape="1">
          <a:blip r:embed="rId8">
            <a:alphaModFix/>
          </a:blip>
          <a:srcRect b="0" l="0" r="0" t="0"/>
          <a:stretch/>
        </p:blipFill>
        <p:spPr>
          <a:xfrm>
            <a:off x="6894433" y="4135500"/>
            <a:ext cx="1714800" cy="2570100"/>
          </a:xfrm>
          <a:prstGeom prst="roundRect">
            <a:avLst>
              <a:gd fmla="val 7527" name="adj"/>
            </a:avLst>
          </a:prstGeom>
          <a:noFill/>
          <a:ln>
            <a:noFill/>
          </a:ln>
        </p:spPr>
      </p:pic>
      <p:sp>
        <p:nvSpPr>
          <p:cNvPr id="690" name="Google Shape;690;p69"/>
          <p:cNvSpPr/>
          <p:nvPr/>
        </p:nvSpPr>
        <p:spPr>
          <a:xfrm>
            <a:off x="9833375" y="340025"/>
            <a:ext cx="18792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a:t>
            </a:r>
            <a:endParaRPr sz="1600">
              <a:latin typeface="Poppins SemiBold"/>
              <a:ea typeface="Poppins SemiBold"/>
              <a:cs typeface="Poppins SemiBold"/>
              <a:sym typeface="Poppins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32" name="Shape 832"/>
        <p:cNvGrpSpPr/>
        <p:nvPr/>
      </p:nvGrpSpPr>
      <p:grpSpPr>
        <a:xfrm>
          <a:off x="0" y="0"/>
          <a:ext cx="0" cy="0"/>
          <a:chOff x="0" y="0"/>
          <a:chExt cx="0" cy="0"/>
        </a:xfrm>
      </p:grpSpPr>
      <p:sp>
        <p:nvSpPr>
          <p:cNvPr id="833" name="Google Shape;833;p87"/>
          <p:cNvSpPr txBox="1"/>
          <p:nvPr>
            <p:ph type="ctrTitle"/>
          </p:nvPr>
        </p:nvSpPr>
        <p:spPr>
          <a:xfrm>
            <a:off x="479400" y="1059950"/>
            <a:ext cx="11233200" cy="3768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b="0" lang="en-GB" sz="1700">
                <a:latin typeface="Poppins"/>
                <a:ea typeface="Poppins"/>
                <a:cs typeface="Poppins"/>
                <a:sym typeface="Poppins"/>
              </a:rPr>
              <a:t>One sunny afternoon, curious Billy stumbled upon an ancient-looking backpack in his grandmother's attic. Little did he know that this ordinary find would catapult him into an extraordinary adventure. As he zipped it up, a mysterious force whisked him away through time and space, landing him amidst the awe-inspiring world of the Egyptians.</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rPr b="0" lang="en-GB" sz="1700">
                <a:latin typeface="Poppins"/>
                <a:ea typeface="Poppins"/>
                <a:cs typeface="Poppins"/>
                <a:sym typeface="Poppins"/>
              </a:rPr>
              <a:t>Surrounded by towering pyramids and bustling marketplaces, Billy marveled at the vibrant culture of ancient Egypt. With wide-eyed wonder, he encountered pharaohs, hieroglyphics, and sacred rituals. The backpack, it seemed, was a magical portal to another era.</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rPr b="0" lang="en-GB" sz="1700">
                <a:latin typeface="Poppins"/>
                <a:ea typeface="Poppins"/>
                <a:cs typeface="Poppins"/>
                <a:sym typeface="Poppins"/>
              </a:rPr>
              <a:t>Billy's days were filled with thrilling escapades, from navigating the bustling streets of ancient cities to marveling at the grandeur of the Sphinx. He even made friends with children from a time long past, sharing laughter and games that transcended centuries.</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rPr b="0" lang="en-GB" sz="1700">
                <a:latin typeface="Poppins"/>
                <a:ea typeface="Poppins"/>
                <a:cs typeface="Poppins"/>
                <a:sym typeface="Poppins"/>
              </a:rPr>
              <a:t>As the sun dipped below the horizon, Billy reluctantly returned to his own time, the ancient backpack still clinging to his shoulders. Though physically back in the present, his heart carried the echoes of Egyptian adventures, a testament to the extraordinary journey of a child named Billy through the sands of time.</a:t>
            </a:r>
            <a:endParaRPr b="0" sz="100">
              <a:latin typeface="Poppins"/>
              <a:ea typeface="Poppins"/>
              <a:cs typeface="Poppins"/>
              <a:sym typeface="Poppins"/>
            </a:endParaRPr>
          </a:p>
        </p:txBody>
      </p:sp>
      <p:sp>
        <p:nvSpPr>
          <p:cNvPr id="834" name="Google Shape;834;p8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835" name="Google Shape;835;p87"/>
          <p:cNvSpPr txBox="1"/>
          <p:nvPr/>
        </p:nvSpPr>
        <p:spPr>
          <a:xfrm>
            <a:off x="3368100" y="4931475"/>
            <a:ext cx="2727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Poppins"/>
                <a:ea typeface="Poppins"/>
                <a:cs typeface="Poppins"/>
                <a:sym typeface="Poppins"/>
              </a:rPr>
              <a:t>Can you identify </a:t>
            </a:r>
            <a:r>
              <a:rPr b="1" lang="en-GB" sz="2000">
                <a:solidFill>
                  <a:schemeClr val="dk1"/>
                </a:solidFill>
                <a:latin typeface="Poppins"/>
                <a:ea typeface="Poppins"/>
                <a:cs typeface="Poppins"/>
                <a:sym typeface="Poppins"/>
              </a:rPr>
              <a:t>…</a:t>
            </a:r>
            <a:endParaRPr b="1" i="0" sz="2000" u="none" cap="none" strike="noStrike">
              <a:solidFill>
                <a:schemeClr val="dk1"/>
              </a:solidFill>
              <a:latin typeface="Poppins"/>
              <a:ea typeface="Poppins"/>
              <a:cs typeface="Poppins"/>
              <a:sym typeface="Poppins"/>
            </a:endParaRPr>
          </a:p>
        </p:txBody>
      </p:sp>
      <p:sp>
        <p:nvSpPr>
          <p:cNvPr id="836" name="Google Shape;836;p87"/>
          <p:cNvSpPr txBox="1"/>
          <p:nvPr/>
        </p:nvSpPr>
        <p:spPr>
          <a:xfrm>
            <a:off x="6087025" y="4931475"/>
            <a:ext cx="4132800" cy="17361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Fronted adverbial</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Powerful adjectives</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Expanded noun phrase</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Simile</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Figurative language</a:t>
            </a:r>
            <a:endParaRPr b="1" i="0" sz="2000" u="none" cap="none" strike="noStrike">
              <a:solidFill>
                <a:schemeClr val="dk1"/>
              </a:solidFill>
              <a:latin typeface="Poppins"/>
              <a:ea typeface="Poppins"/>
              <a:cs typeface="Poppins"/>
              <a:sym typeface="Poppins"/>
            </a:endParaRPr>
          </a:p>
        </p:txBody>
      </p:sp>
      <p:sp>
        <p:nvSpPr>
          <p:cNvPr id="837" name="Google Shape;837;p87"/>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7</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41" name="Shape 841"/>
        <p:cNvGrpSpPr/>
        <p:nvPr/>
      </p:nvGrpSpPr>
      <p:grpSpPr>
        <a:xfrm>
          <a:off x="0" y="0"/>
          <a:ext cx="0" cy="0"/>
          <a:chOff x="0" y="0"/>
          <a:chExt cx="0" cy="0"/>
        </a:xfrm>
      </p:grpSpPr>
      <p:sp>
        <p:nvSpPr>
          <p:cNvPr id="842" name="Google Shape;842;p88"/>
          <p:cNvSpPr txBox="1"/>
          <p:nvPr>
            <p:ph type="ctrTitle"/>
          </p:nvPr>
        </p:nvSpPr>
        <p:spPr>
          <a:xfrm>
            <a:off x="479400" y="1016175"/>
            <a:ext cx="11233200" cy="4003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1700">
                <a:solidFill>
                  <a:schemeClr val="accent5"/>
                </a:solidFill>
                <a:latin typeface="Poppins"/>
                <a:ea typeface="Poppins"/>
                <a:cs typeface="Poppins"/>
                <a:sym typeface="Poppins"/>
              </a:rPr>
              <a:t>One sunny afternoon</a:t>
            </a:r>
            <a:r>
              <a:rPr b="0" lang="en-GB" sz="1700">
                <a:latin typeface="Poppins"/>
                <a:ea typeface="Poppins"/>
                <a:cs typeface="Poppins"/>
                <a:sym typeface="Poppins"/>
              </a:rPr>
              <a:t>, curious Billy </a:t>
            </a:r>
            <a:r>
              <a:rPr lang="en-GB" sz="1700">
                <a:solidFill>
                  <a:schemeClr val="accent5"/>
                </a:solidFill>
                <a:latin typeface="Poppins"/>
                <a:ea typeface="Poppins"/>
                <a:cs typeface="Poppins"/>
                <a:sym typeface="Poppins"/>
              </a:rPr>
              <a:t>stumbled</a:t>
            </a:r>
            <a:r>
              <a:rPr b="0" lang="en-GB" sz="1700">
                <a:latin typeface="Poppins"/>
                <a:ea typeface="Poppins"/>
                <a:cs typeface="Poppins"/>
                <a:sym typeface="Poppins"/>
              </a:rPr>
              <a:t> upon an </a:t>
            </a:r>
            <a:r>
              <a:rPr lang="en-GB" sz="1700">
                <a:solidFill>
                  <a:schemeClr val="accent5"/>
                </a:solidFill>
                <a:latin typeface="Poppins"/>
                <a:ea typeface="Poppins"/>
                <a:cs typeface="Poppins"/>
                <a:sym typeface="Poppins"/>
              </a:rPr>
              <a:t>ancient-looking</a:t>
            </a:r>
            <a:r>
              <a:rPr b="0" lang="en-GB" sz="1700">
                <a:latin typeface="Poppins"/>
                <a:ea typeface="Poppins"/>
                <a:cs typeface="Poppins"/>
                <a:sym typeface="Poppins"/>
              </a:rPr>
              <a:t> backpack in his grandmother's attic. Little did he know that this ordinary find would </a:t>
            </a:r>
            <a:r>
              <a:rPr lang="en-GB" sz="1700">
                <a:solidFill>
                  <a:schemeClr val="accent5"/>
                </a:solidFill>
                <a:latin typeface="Poppins"/>
                <a:ea typeface="Poppins"/>
                <a:cs typeface="Poppins"/>
                <a:sym typeface="Poppins"/>
              </a:rPr>
              <a:t>catapult</a:t>
            </a:r>
            <a:r>
              <a:rPr b="0" lang="en-GB" sz="1700">
                <a:latin typeface="Poppins"/>
                <a:ea typeface="Poppins"/>
                <a:cs typeface="Poppins"/>
                <a:sym typeface="Poppins"/>
              </a:rPr>
              <a:t> him into an extraordinary adventure. As he zipped it up, a mysterious force whisked him away through time and space, landing him </a:t>
            </a:r>
            <a:r>
              <a:rPr lang="en-GB" sz="1700">
                <a:solidFill>
                  <a:schemeClr val="accent5"/>
                </a:solidFill>
                <a:latin typeface="Poppins"/>
                <a:ea typeface="Poppins"/>
                <a:cs typeface="Poppins"/>
                <a:sym typeface="Poppins"/>
              </a:rPr>
              <a:t>amidst </a:t>
            </a:r>
            <a:r>
              <a:rPr b="0" lang="en-GB" sz="1700">
                <a:latin typeface="Poppins"/>
                <a:ea typeface="Poppins"/>
                <a:cs typeface="Poppins"/>
                <a:sym typeface="Poppins"/>
              </a:rPr>
              <a:t>the </a:t>
            </a:r>
            <a:r>
              <a:rPr lang="en-GB" sz="1700">
                <a:solidFill>
                  <a:schemeClr val="accent5"/>
                </a:solidFill>
                <a:latin typeface="Poppins"/>
                <a:ea typeface="Poppins"/>
                <a:cs typeface="Poppins"/>
                <a:sym typeface="Poppins"/>
              </a:rPr>
              <a:t>awe-inspiring</a:t>
            </a:r>
            <a:r>
              <a:rPr b="0" lang="en-GB" sz="1700">
                <a:latin typeface="Poppins"/>
                <a:ea typeface="Poppins"/>
                <a:cs typeface="Poppins"/>
                <a:sym typeface="Poppins"/>
              </a:rPr>
              <a:t> world of the Egyptians.</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rPr lang="en-GB" sz="1700">
                <a:solidFill>
                  <a:schemeClr val="accent5"/>
                </a:solidFill>
                <a:latin typeface="Poppins"/>
                <a:ea typeface="Poppins"/>
                <a:cs typeface="Poppins"/>
                <a:sym typeface="Poppins"/>
              </a:rPr>
              <a:t>Surrounded by towering pyramids</a:t>
            </a:r>
            <a:r>
              <a:rPr b="0" lang="en-GB" sz="1700">
                <a:latin typeface="Poppins"/>
                <a:ea typeface="Poppins"/>
                <a:cs typeface="Poppins"/>
                <a:sym typeface="Poppins"/>
              </a:rPr>
              <a:t> and bustling marketplaces, Billy marveled at the vibrant culture of ancient Egypt. With </a:t>
            </a:r>
            <a:r>
              <a:rPr lang="en-GB" sz="1700">
                <a:solidFill>
                  <a:schemeClr val="accent5"/>
                </a:solidFill>
                <a:latin typeface="Poppins"/>
                <a:ea typeface="Poppins"/>
                <a:cs typeface="Poppins"/>
                <a:sym typeface="Poppins"/>
              </a:rPr>
              <a:t>wide-eyed wonder</a:t>
            </a:r>
            <a:r>
              <a:rPr b="0" lang="en-GB" sz="1700">
                <a:latin typeface="Poppins"/>
                <a:ea typeface="Poppins"/>
                <a:cs typeface="Poppins"/>
                <a:sym typeface="Poppins"/>
              </a:rPr>
              <a:t>, he encountered pharaohs, hieroglyphics, and sacred rituals. The backpack, it seemed, was a magical portal to another era.</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rPr b="0" lang="en-GB" sz="1700">
                <a:latin typeface="Poppins"/>
                <a:ea typeface="Poppins"/>
                <a:cs typeface="Poppins"/>
                <a:sym typeface="Poppins"/>
              </a:rPr>
              <a:t>Billy's days were filled with thrilling escapades, from navigating the bustling streets of ancient cities to </a:t>
            </a:r>
            <a:r>
              <a:rPr lang="en-GB" sz="1700">
                <a:solidFill>
                  <a:schemeClr val="accent5"/>
                </a:solidFill>
                <a:latin typeface="Poppins"/>
                <a:ea typeface="Poppins"/>
                <a:cs typeface="Poppins"/>
                <a:sym typeface="Poppins"/>
              </a:rPr>
              <a:t>marveling</a:t>
            </a:r>
            <a:r>
              <a:rPr b="0" lang="en-GB" sz="1700">
                <a:latin typeface="Poppins"/>
                <a:ea typeface="Poppins"/>
                <a:cs typeface="Poppins"/>
                <a:sym typeface="Poppins"/>
              </a:rPr>
              <a:t> at the </a:t>
            </a:r>
            <a:r>
              <a:rPr lang="en-GB" sz="1700">
                <a:solidFill>
                  <a:schemeClr val="accent5"/>
                </a:solidFill>
                <a:latin typeface="Poppins"/>
                <a:ea typeface="Poppins"/>
                <a:cs typeface="Poppins"/>
                <a:sym typeface="Poppins"/>
              </a:rPr>
              <a:t>grandeur </a:t>
            </a:r>
            <a:r>
              <a:rPr b="0" lang="en-GB" sz="1700">
                <a:latin typeface="Poppins"/>
                <a:ea typeface="Poppins"/>
                <a:cs typeface="Poppins"/>
                <a:sym typeface="Poppins"/>
              </a:rPr>
              <a:t>of the Sphinx. He even made friends with children from a time long past, sharing laughter and games that transcended centuries.</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t/>
            </a:r>
            <a:endParaRPr b="0" sz="1700">
              <a:latin typeface="Poppins"/>
              <a:ea typeface="Poppins"/>
              <a:cs typeface="Poppins"/>
              <a:sym typeface="Poppins"/>
            </a:endParaRPr>
          </a:p>
          <a:p>
            <a:pPr indent="0" lvl="0" marL="0" rtl="0" algn="l">
              <a:lnSpc>
                <a:spcPct val="90000"/>
              </a:lnSpc>
              <a:spcBef>
                <a:spcPts val="0"/>
              </a:spcBef>
              <a:spcAft>
                <a:spcPts val="0"/>
              </a:spcAft>
              <a:buSzPts val="4800"/>
              <a:buNone/>
            </a:pPr>
            <a:r>
              <a:rPr b="0" lang="en-GB" sz="1700">
                <a:latin typeface="Poppins"/>
                <a:ea typeface="Poppins"/>
                <a:cs typeface="Poppins"/>
                <a:sym typeface="Poppins"/>
              </a:rPr>
              <a:t>As the sun dipped below the horizon, Billy reluctantly returned to his own time, the ancient backpack still clinging to his shoulders </a:t>
            </a:r>
            <a:r>
              <a:rPr lang="en-GB" sz="1700">
                <a:solidFill>
                  <a:schemeClr val="accent5"/>
                </a:solidFill>
                <a:latin typeface="Poppins"/>
                <a:ea typeface="Poppins"/>
                <a:cs typeface="Poppins"/>
                <a:sym typeface="Poppins"/>
              </a:rPr>
              <a:t>like moss to a damp wall. </a:t>
            </a:r>
            <a:r>
              <a:rPr b="0" lang="en-GB" sz="1700">
                <a:latin typeface="Poppins"/>
                <a:ea typeface="Poppins"/>
                <a:cs typeface="Poppins"/>
                <a:sym typeface="Poppins"/>
              </a:rPr>
              <a:t>Though physically back in the present, </a:t>
            </a:r>
            <a:r>
              <a:rPr lang="en-GB" sz="1700">
                <a:solidFill>
                  <a:schemeClr val="accent5"/>
                </a:solidFill>
                <a:latin typeface="Poppins"/>
                <a:ea typeface="Poppins"/>
                <a:cs typeface="Poppins"/>
                <a:sym typeface="Poppins"/>
              </a:rPr>
              <a:t>his heart carried the echoes of Egyptian adventures</a:t>
            </a:r>
            <a:r>
              <a:rPr b="0" lang="en-GB" sz="1700">
                <a:latin typeface="Poppins"/>
                <a:ea typeface="Poppins"/>
                <a:cs typeface="Poppins"/>
                <a:sym typeface="Poppins"/>
              </a:rPr>
              <a:t>, a testament to the extraordinary journey of a child named Billy through the sands of time.’</a:t>
            </a:r>
            <a:endParaRPr b="0" sz="100">
              <a:latin typeface="Poppins"/>
              <a:ea typeface="Poppins"/>
              <a:cs typeface="Poppins"/>
              <a:sym typeface="Poppins"/>
            </a:endParaRPr>
          </a:p>
        </p:txBody>
      </p:sp>
      <p:sp>
        <p:nvSpPr>
          <p:cNvPr id="843" name="Google Shape;843;p88"/>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p:txBody>
      </p:sp>
      <p:sp>
        <p:nvSpPr>
          <p:cNvPr id="844" name="Google Shape;844;p88"/>
          <p:cNvSpPr txBox="1"/>
          <p:nvPr/>
        </p:nvSpPr>
        <p:spPr>
          <a:xfrm>
            <a:off x="3368100" y="4931475"/>
            <a:ext cx="2727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GB" sz="2000" u="none" cap="none" strike="noStrike">
                <a:solidFill>
                  <a:schemeClr val="dk1"/>
                </a:solidFill>
                <a:latin typeface="Poppins"/>
                <a:ea typeface="Poppins"/>
                <a:cs typeface="Poppins"/>
                <a:sym typeface="Poppins"/>
              </a:rPr>
              <a:t>Can you identify </a:t>
            </a:r>
            <a:r>
              <a:rPr b="1" lang="en-GB" sz="2000">
                <a:solidFill>
                  <a:schemeClr val="dk1"/>
                </a:solidFill>
                <a:latin typeface="Poppins"/>
                <a:ea typeface="Poppins"/>
                <a:cs typeface="Poppins"/>
                <a:sym typeface="Poppins"/>
              </a:rPr>
              <a:t>…</a:t>
            </a:r>
            <a:endParaRPr b="1" i="0" sz="2000" u="none" cap="none" strike="noStrike">
              <a:solidFill>
                <a:schemeClr val="dk1"/>
              </a:solidFill>
              <a:latin typeface="Poppins"/>
              <a:ea typeface="Poppins"/>
              <a:cs typeface="Poppins"/>
              <a:sym typeface="Poppins"/>
            </a:endParaRPr>
          </a:p>
        </p:txBody>
      </p:sp>
      <p:sp>
        <p:nvSpPr>
          <p:cNvPr id="845" name="Google Shape;845;p88"/>
          <p:cNvSpPr txBox="1"/>
          <p:nvPr/>
        </p:nvSpPr>
        <p:spPr>
          <a:xfrm>
            <a:off x="6087025" y="4931475"/>
            <a:ext cx="4132800" cy="17361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Fronted adverbial</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Powerful adjectives</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Expanded noun phrase</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Simile</a:t>
            </a:r>
            <a:endParaRPr b="1" i="0" sz="1800" u="none" cap="none" strike="noStrike">
              <a:solidFill>
                <a:schemeClr val="dk1"/>
              </a:solidFill>
              <a:latin typeface="Poppins"/>
              <a:ea typeface="Poppins"/>
              <a:cs typeface="Poppins"/>
              <a:sym typeface="Poppins"/>
            </a:endParaRPr>
          </a:p>
          <a:p>
            <a:pPr indent="-342900" lvl="0" marL="457200" marR="0" rtl="0" algn="l">
              <a:lnSpc>
                <a:spcPct val="115000"/>
              </a:lnSpc>
              <a:spcBef>
                <a:spcPts val="0"/>
              </a:spcBef>
              <a:spcAft>
                <a:spcPts val="0"/>
              </a:spcAft>
              <a:buClr>
                <a:schemeClr val="dk1"/>
              </a:buClr>
              <a:buSzPts val="1800"/>
              <a:buFont typeface="Poppins"/>
              <a:buChar char="●"/>
            </a:pPr>
            <a:r>
              <a:rPr b="1" i="0" lang="en-GB" sz="1800" u="none" cap="none" strike="noStrike">
                <a:solidFill>
                  <a:schemeClr val="dk1"/>
                </a:solidFill>
                <a:latin typeface="Poppins"/>
                <a:ea typeface="Poppins"/>
                <a:cs typeface="Poppins"/>
                <a:sym typeface="Poppins"/>
              </a:rPr>
              <a:t>Figurative language</a:t>
            </a:r>
            <a:endParaRPr b="1" i="0" sz="2000" u="none" cap="none" strike="noStrike">
              <a:solidFill>
                <a:schemeClr val="dk1"/>
              </a:solidFill>
              <a:latin typeface="Poppins"/>
              <a:ea typeface="Poppins"/>
              <a:cs typeface="Poppins"/>
              <a:sym typeface="Poppins"/>
            </a:endParaRPr>
          </a:p>
        </p:txBody>
      </p:sp>
      <p:sp>
        <p:nvSpPr>
          <p:cNvPr id="846" name="Google Shape;846;p88"/>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7</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51" name="Shape 851"/>
        <p:cNvGrpSpPr/>
        <p:nvPr/>
      </p:nvGrpSpPr>
      <p:grpSpPr>
        <a:xfrm>
          <a:off x="0" y="0"/>
          <a:ext cx="0" cy="0"/>
          <a:chOff x="0" y="0"/>
          <a:chExt cx="0" cy="0"/>
        </a:xfrm>
      </p:grpSpPr>
      <p:sp>
        <p:nvSpPr>
          <p:cNvPr id="852" name="Google Shape;852;p89"/>
          <p:cNvSpPr txBox="1"/>
          <p:nvPr>
            <p:ph type="ctrTitle"/>
          </p:nvPr>
        </p:nvSpPr>
        <p:spPr>
          <a:xfrm>
            <a:off x="630104" y="815250"/>
            <a:ext cx="11332500" cy="1690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Finish the sentence, using at least one of these fronted adverbials ….</a:t>
            </a:r>
            <a:endParaRPr/>
          </a:p>
          <a:p>
            <a:pPr indent="0" lvl="0" marL="0" rtl="0" algn="l">
              <a:lnSpc>
                <a:spcPct val="90000"/>
              </a:lnSpc>
              <a:spcBef>
                <a:spcPts val="0"/>
              </a:spcBef>
              <a:spcAft>
                <a:spcPts val="0"/>
              </a:spcAft>
              <a:buSzPts val="4800"/>
              <a:buNone/>
            </a:pPr>
            <a:r>
              <a:rPr b="0" i="1" lang="en-GB" sz="2600">
                <a:latin typeface="Poppins"/>
                <a:ea typeface="Poppins"/>
                <a:cs typeface="Poppins"/>
                <a:sym typeface="Poppins"/>
              </a:rPr>
              <a:t>Don’t forget to link it to a  journey</a:t>
            </a:r>
            <a:endParaRPr b="0" i="1" sz="2600">
              <a:latin typeface="Poppins"/>
              <a:ea typeface="Poppins"/>
              <a:cs typeface="Poppins"/>
              <a:sym typeface="Poppins"/>
            </a:endParaRPr>
          </a:p>
        </p:txBody>
      </p:sp>
      <p:sp>
        <p:nvSpPr>
          <p:cNvPr id="853" name="Google Shape;853;p89"/>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8</a:t>
            </a:r>
            <a:endParaRPr sz="1600">
              <a:latin typeface="Poppins SemiBold"/>
              <a:ea typeface="Poppins SemiBold"/>
              <a:cs typeface="Poppins SemiBold"/>
              <a:sym typeface="Poppins SemiBold"/>
            </a:endParaRPr>
          </a:p>
        </p:txBody>
      </p:sp>
      <p:sp>
        <p:nvSpPr>
          <p:cNvPr id="854" name="Google Shape;854;p89"/>
          <p:cNvSpPr/>
          <p:nvPr/>
        </p:nvSpPr>
        <p:spPr>
          <a:xfrm>
            <a:off x="8374475" y="3032925"/>
            <a:ext cx="2973900" cy="2063400"/>
          </a:xfrm>
          <a:prstGeom prst="wedgeEllipseCallout">
            <a:avLst>
              <a:gd fmla="val -20833" name="adj1"/>
              <a:gd fmla="val 62500" name="adj2"/>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900"/>
              <a:buFont typeface="Arial"/>
              <a:buNone/>
            </a:pPr>
            <a:r>
              <a:rPr b="1" lang="en-GB" sz="1900">
                <a:latin typeface="Poppins"/>
                <a:ea typeface="Poppins"/>
                <a:cs typeface="Poppins"/>
                <a:sym typeface="Poppins"/>
              </a:rPr>
              <a:t>Somewhat flustered, I peered over at my friend to…</a:t>
            </a:r>
            <a:endParaRPr b="0" i="0" sz="1400" u="none" cap="none" strike="noStrike">
              <a:solidFill>
                <a:srgbClr val="000000"/>
              </a:solidFill>
              <a:latin typeface="Poppins"/>
              <a:ea typeface="Poppins"/>
              <a:cs typeface="Poppins"/>
              <a:sym typeface="Poppins"/>
            </a:endParaRPr>
          </a:p>
        </p:txBody>
      </p:sp>
      <p:sp>
        <p:nvSpPr>
          <p:cNvPr id="855" name="Google Shape;855;p89"/>
          <p:cNvSpPr/>
          <p:nvPr/>
        </p:nvSpPr>
        <p:spPr>
          <a:xfrm>
            <a:off x="4609050" y="3032925"/>
            <a:ext cx="2973900" cy="2063400"/>
          </a:xfrm>
          <a:prstGeom prst="wedgeEllipseCallout">
            <a:avLst>
              <a:gd fmla="val -20833" name="adj1"/>
              <a:gd fmla="val 62500" name="adj2"/>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900"/>
              <a:buFont typeface="Arial"/>
              <a:buNone/>
            </a:pPr>
            <a:r>
              <a:rPr b="1" lang="en-GB" sz="1900">
                <a:latin typeface="Poppins"/>
                <a:ea typeface="Poppins"/>
                <a:cs typeface="Poppins"/>
                <a:sym typeface="Poppins"/>
              </a:rPr>
              <a:t>Completely exhausted, I took off my backpack…</a:t>
            </a:r>
            <a:endParaRPr b="0" i="0" sz="1400" u="none" cap="none" strike="noStrike">
              <a:solidFill>
                <a:srgbClr val="000000"/>
              </a:solidFill>
              <a:latin typeface="Poppins"/>
              <a:ea typeface="Poppins"/>
              <a:cs typeface="Poppins"/>
              <a:sym typeface="Poppins"/>
            </a:endParaRPr>
          </a:p>
        </p:txBody>
      </p:sp>
      <p:sp>
        <p:nvSpPr>
          <p:cNvPr id="856" name="Google Shape;856;p89"/>
          <p:cNvSpPr/>
          <p:nvPr/>
        </p:nvSpPr>
        <p:spPr>
          <a:xfrm>
            <a:off x="630100" y="3032925"/>
            <a:ext cx="2973900" cy="2063400"/>
          </a:xfrm>
          <a:prstGeom prst="wedgeEllipseCallout">
            <a:avLst>
              <a:gd fmla="val -20833" name="adj1"/>
              <a:gd fmla="val 62500" name="adj2"/>
            </a:avLst>
          </a:prstGeom>
          <a:solidFill>
            <a:schemeClr val="accent5"/>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900"/>
              <a:buFont typeface="Arial"/>
              <a:buNone/>
            </a:pPr>
            <a:r>
              <a:rPr b="1" lang="en-GB" sz="1900">
                <a:latin typeface="Poppins"/>
                <a:ea typeface="Poppins"/>
                <a:cs typeface="Poppins"/>
                <a:sym typeface="Poppins"/>
              </a:rPr>
              <a:t>Menacingly, the stars…</a:t>
            </a:r>
            <a:endParaRPr b="0" i="0" sz="1400" u="none" cap="none" strike="noStrike">
              <a:solidFill>
                <a:srgbClr val="000000"/>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61" name="Shape 861"/>
        <p:cNvGrpSpPr/>
        <p:nvPr/>
      </p:nvGrpSpPr>
      <p:grpSpPr>
        <a:xfrm>
          <a:off x="0" y="0"/>
          <a:ext cx="0" cy="0"/>
          <a:chOff x="0" y="0"/>
          <a:chExt cx="0" cy="0"/>
        </a:xfrm>
      </p:grpSpPr>
      <p:sp>
        <p:nvSpPr>
          <p:cNvPr id="862" name="Google Shape;862;p90"/>
          <p:cNvSpPr txBox="1"/>
          <p:nvPr>
            <p:ph type="ctrTitle"/>
          </p:nvPr>
        </p:nvSpPr>
        <p:spPr>
          <a:xfrm>
            <a:off x="589651" y="248800"/>
            <a:ext cx="8763300" cy="1357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600"/>
              <a:t>Use some powerful adjectives to describe these images. </a:t>
            </a:r>
            <a:endParaRPr sz="3600"/>
          </a:p>
          <a:p>
            <a:pPr indent="0" lvl="0" marL="0" rtl="0" algn="l">
              <a:lnSpc>
                <a:spcPct val="90000"/>
              </a:lnSpc>
              <a:spcBef>
                <a:spcPts val="0"/>
              </a:spcBef>
              <a:spcAft>
                <a:spcPts val="0"/>
              </a:spcAft>
              <a:buSzPts val="4800"/>
              <a:buNone/>
            </a:pPr>
            <a:r>
              <a:t/>
            </a:r>
            <a:endParaRPr b="0" i="1" sz="2600">
              <a:latin typeface="Poppins"/>
              <a:ea typeface="Poppins"/>
              <a:cs typeface="Poppins"/>
              <a:sym typeface="Poppins"/>
            </a:endParaRPr>
          </a:p>
        </p:txBody>
      </p:sp>
      <p:pic>
        <p:nvPicPr>
          <p:cNvPr id="863" name="Google Shape;863;p90"/>
          <p:cNvPicPr preferRelativeResize="0"/>
          <p:nvPr/>
        </p:nvPicPr>
        <p:blipFill rotWithShape="1">
          <a:blip r:embed="rId3">
            <a:alphaModFix/>
          </a:blip>
          <a:srcRect b="0" l="0" r="0" t="0"/>
          <a:stretch/>
        </p:blipFill>
        <p:spPr>
          <a:xfrm>
            <a:off x="698600" y="1939000"/>
            <a:ext cx="3617100" cy="2031600"/>
          </a:xfrm>
          <a:prstGeom prst="roundRect">
            <a:avLst>
              <a:gd fmla="val 10927" name="adj"/>
            </a:avLst>
          </a:prstGeom>
          <a:noFill/>
          <a:ln>
            <a:noFill/>
          </a:ln>
        </p:spPr>
      </p:pic>
      <p:pic>
        <p:nvPicPr>
          <p:cNvPr id="864" name="Google Shape;864;p90"/>
          <p:cNvPicPr preferRelativeResize="0"/>
          <p:nvPr/>
        </p:nvPicPr>
        <p:blipFill rotWithShape="1">
          <a:blip r:embed="rId4">
            <a:alphaModFix/>
          </a:blip>
          <a:srcRect b="0" l="0" r="0" t="0"/>
          <a:stretch/>
        </p:blipFill>
        <p:spPr>
          <a:xfrm>
            <a:off x="2821650" y="4303300"/>
            <a:ext cx="2841300" cy="2031600"/>
          </a:xfrm>
          <a:prstGeom prst="roundRect">
            <a:avLst>
              <a:gd fmla="val 7748" name="adj"/>
            </a:avLst>
          </a:prstGeom>
          <a:noFill/>
          <a:ln>
            <a:noFill/>
          </a:ln>
        </p:spPr>
      </p:pic>
      <p:pic>
        <p:nvPicPr>
          <p:cNvPr id="865" name="Google Shape;865;p90"/>
          <p:cNvPicPr preferRelativeResize="0"/>
          <p:nvPr/>
        </p:nvPicPr>
        <p:blipFill rotWithShape="1">
          <a:blip r:embed="rId5">
            <a:alphaModFix/>
          </a:blip>
          <a:srcRect b="0" l="0" r="0" t="0"/>
          <a:stretch/>
        </p:blipFill>
        <p:spPr>
          <a:xfrm>
            <a:off x="5725150" y="1704000"/>
            <a:ext cx="3261000" cy="2173500"/>
          </a:xfrm>
          <a:prstGeom prst="roundRect">
            <a:avLst>
              <a:gd fmla="val 6909" name="adj"/>
            </a:avLst>
          </a:prstGeom>
          <a:noFill/>
          <a:ln>
            <a:noFill/>
          </a:ln>
        </p:spPr>
      </p:pic>
      <p:pic>
        <p:nvPicPr>
          <p:cNvPr id="866" name="Google Shape;866;p90"/>
          <p:cNvPicPr preferRelativeResize="0"/>
          <p:nvPr/>
        </p:nvPicPr>
        <p:blipFill rotWithShape="1">
          <a:blip r:embed="rId6">
            <a:alphaModFix/>
          </a:blip>
          <a:srcRect b="0" l="0" r="0" t="0"/>
          <a:stretch/>
        </p:blipFill>
        <p:spPr>
          <a:xfrm>
            <a:off x="6534450" y="4238497"/>
            <a:ext cx="3048300" cy="2025600"/>
          </a:xfrm>
          <a:prstGeom prst="roundRect">
            <a:avLst>
              <a:gd fmla="val 7803" name="adj"/>
            </a:avLst>
          </a:prstGeom>
          <a:noFill/>
          <a:ln>
            <a:noFill/>
          </a:ln>
        </p:spPr>
      </p:pic>
      <p:sp>
        <p:nvSpPr>
          <p:cNvPr id="867" name="Google Shape;867;p90"/>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9</a:t>
            </a:r>
            <a:endParaRPr sz="1600">
              <a:latin typeface="Poppins SemiBold"/>
              <a:ea typeface="Poppins SemiBold"/>
              <a:cs typeface="Poppins SemiBold"/>
              <a:sym typeface="Poppins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72" name="Shape 872"/>
        <p:cNvGrpSpPr/>
        <p:nvPr/>
      </p:nvGrpSpPr>
      <p:grpSpPr>
        <a:xfrm>
          <a:off x="0" y="0"/>
          <a:ext cx="0" cy="0"/>
          <a:chOff x="0" y="0"/>
          <a:chExt cx="0" cy="0"/>
        </a:xfrm>
      </p:grpSpPr>
      <p:sp>
        <p:nvSpPr>
          <p:cNvPr id="873" name="Google Shape;873;p91"/>
          <p:cNvSpPr txBox="1"/>
          <p:nvPr>
            <p:ph type="ctrTitle"/>
          </p:nvPr>
        </p:nvSpPr>
        <p:spPr>
          <a:xfrm>
            <a:off x="488496" y="404827"/>
            <a:ext cx="5607600" cy="1329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Expanded noun phrases</a:t>
            </a:r>
            <a:endParaRPr/>
          </a:p>
        </p:txBody>
      </p:sp>
      <p:sp>
        <p:nvSpPr>
          <p:cNvPr id="874" name="Google Shape;874;p91"/>
          <p:cNvSpPr/>
          <p:nvPr/>
        </p:nvSpPr>
        <p:spPr>
          <a:xfrm>
            <a:off x="8964000" y="892175"/>
            <a:ext cx="3228000" cy="2274600"/>
          </a:xfrm>
          <a:prstGeom prst="cloudCallout">
            <a:avLst>
              <a:gd fmla="val -20833" name="adj1"/>
              <a:gd fmla="val 62500" name="adj2"/>
            </a:avLst>
          </a:prstGeom>
          <a:solidFill>
            <a:srgbClr val="EDF8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Poppins"/>
                <a:ea typeface="Poppins"/>
                <a:cs typeface="Poppins"/>
                <a:sym typeface="Poppins"/>
              </a:rPr>
              <a:t>Can you identify the expanded noun phrases?</a:t>
            </a:r>
            <a:endParaRPr b="1" i="0" sz="1600" u="none" cap="none" strike="noStrike">
              <a:solidFill>
                <a:srgbClr val="000000"/>
              </a:solidFill>
              <a:latin typeface="Poppins"/>
              <a:ea typeface="Poppins"/>
              <a:cs typeface="Poppins"/>
              <a:sym typeface="Poppins"/>
            </a:endParaRPr>
          </a:p>
        </p:txBody>
      </p:sp>
      <p:sp>
        <p:nvSpPr>
          <p:cNvPr id="875" name="Google Shape;875;p91"/>
          <p:cNvSpPr/>
          <p:nvPr/>
        </p:nvSpPr>
        <p:spPr>
          <a:xfrm>
            <a:off x="9493825" y="340025"/>
            <a:ext cx="2218752"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10</a:t>
            </a:r>
            <a:endParaRPr sz="1600">
              <a:latin typeface="Poppins SemiBold"/>
              <a:ea typeface="Poppins SemiBold"/>
              <a:cs typeface="Poppins SemiBold"/>
              <a:sym typeface="Poppins SemiBold"/>
            </a:endParaRPr>
          </a:p>
        </p:txBody>
      </p:sp>
      <p:sp>
        <p:nvSpPr>
          <p:cNvPr id="876" name="Google Shape;876;p91"/>
          <p:cNvSpPr txBox="1"/>
          <p:nvPr/>
        </p:nvSpPr>
        <p:spPr>
          <a:xfrm>
            <a:off x="370850" y="2073600"/>
            <a:ext cx="11126700" cy="3159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chemeClr val="dk1"/>
              </a:buClr>
              <a:buSzPts val="1700"/>
              <a:buFont typeface="Poppins"/>
              <a:buChar char="●"/>
            </a:pPr>
            <a:r>
              <a:rPr b="1" i="0" lang="en-GB" sz="1900" u="none" cap="none" strike="noStrike">
                <a:solidFill>
                  <a:schemeClr val="dk1"/>
                </a:solidFill>
                <a:latin typeface="Poppins"/>
                <a:ea typeface="Poppins"/>
                <a:cs typeface="Poppins"/>
                <a:sym typeface="Poppins"/>
              </a:rPr>
              <a:t>A breathtaking journey through the misty, enchanted forest.</a:t>
            </a:r>
            <a:endParaRPr b="1" i="0" sz="19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Poppins"/>
              <a:ea typeface="Poppins"/>
              <a:cs typeface="Poppins"/>
              <a:sym typeface="Poppins"/>
            </a:endParaRPr>
          </a:p>
          <a:p>
            <a:pPr indent="-336550" lvl="0" marL="457200" marR="0" rtl="0" algn="l">
              <a:lnSpc>
                <a:spcPct val="100000"/>
              </a:lnSpc>
              <a:spcBef>
                <a:spcPts val="0"/>
              </a:spcBef>
              <a:spcAft>
                <a:spcPts val="0"/>
              </a:spcAft>
              <a:buClr>
                <a:schemeClr val="dk1"/>
              </a:buClr>
              <a:buSzPts val="1700"/>
              <a:buFont typeface="Poppins"/>
              <a:buChar char="●"/>
            </a:pPr>
            <a:r>
              <a:rPr b="1" i="0" lang="en-GB" sz="1900" u="none" cap="none" strike="noStrike">
                <a:solidFill>
                  <a:schemeClr val="dk1"/>
                </a:solidFill>
                <a:latin typeface="Poppins"/>
                <a:ea typeface="Poppins"/>
                <a:cs typeface="Poppins"/>
                <a:sym typeface="Poppins"/>
              </a:rPr>
              <a:t>An arduous journey across the rugged, snow-capped mountains.</a:t>
            </a:r>
            <a:endParaRPr b="1" i="0" sz="19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Poppins"/>
              <a:ea typeface="Poppins"/>
              <a:cs typeface="Poppins"/>
              <a:sym typeface="Poppins"/>
            </a:endParaRPr>
          </a:p>
          <a:p>
            <a:pPr indent="-336550" lvl="0" marL="457200" marR="0" rtl="0" algn="l">
              <a:lnSpc>
                <a:spcPct val="100000"/>
              </a:lnSpc>
              <a:spcBef>
                <a:spcPts val="0"/>
              </a:spcBef>
              <a:spcAft>
                <a:spcPts val="0"/>
              </a:spcAft>
              <a:buClr>
                <a:schemeClr val="dk1"/>
              </a:buClr>
              <a:buSzPts val="1700"/>
              <a:buFont typeface="Poppins"/>
              <a:buChar char="●"/>
            </a:pPr>
            <a:r>
              <a:rPr b="1" i="0" lang="en-GB" sz="1900" u="none" cap="none" strike="noStrike">
                <a:solidFill>
                  <a:schemeClr val="dk1"/>
                </a:solidFill>
                <a:latin typeface="Poppins"/>
                <a:ea typeface="Poppins"/>
                <a:cs typeface="Poppins"/>
                <a:sym typeface="Poppins"/>
              </a:rPr>
              <a:t>A mesmerizing journey along the winding, sun-kissed riverbanks.</a:t>
            </a:r>
            <a:endParaRPr b="1" i="0" sz="19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Poppins"/>
              <a:ea typeface="Poppins"/>
              <a:cs typeface="Poppins"/>
              <a:sym typeface="Poppins"/>
            </a:endParaRPr>
          </a:p>
          <a:p>
            <a:pPr indent="-349250" lvl="0" marL="457200" marR="0" rtl="0" algn="l">
              <a:lnSpc>
                <a:spcPct val="100000"/>
              </a:lnSpc>
              <a:spcBef>
                <a:spcPts val="0"/>
              </a:spcBef>
              <a:spcAft>
                <a:spcPts val="0"/>
              </a:spcAft>
              <a:buClr>
                <a:schemeClr val="dk1"/>
              </a:buClr>
              <a:buSzPts val="1900"/>
              <a:buFont typeface="Poppins"/>
              <a:buChar char="●"/>
            </a:pPr>
            <a:r>
              <a:rPr b="1" i="0" lang="en-GB" sz="1900" u="none" cap="none" strike="noStrike">
                <a:solidFill>
                  <a:schemeClr val="dk1"/>
                </a:solidFill>
                <a:latin typeface="Poppins"/>
                <a:ea typeface="Poppins"/>
                <a:cs typeface="Poppins"/>
                <a:sym typeface="Poppins"/>
              </a:rPr>
              <a:t>A whimsical journey aboard the creaky, time-worn pirate ship.</a:t>
            </a:r>
            <a:endParaRPr b="1" i="0" sz="19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Poppins"/>
              <a:ea typeface="Poppins"/>
              <a:cs typeface="Poppins"/>
              <a:sym typeface="Poppins"/>
            </a:endParaRPr>
          </a:p>
          <a:p>
            <a:pPr indent="-349250" lvl="0" marL="457200" marR="0" rtl="0" algn="l">
              <a:lnSpc>
                <a:spcPct val="100000"/>
              </a:lnSpc>
              <a:spcBef>
                <a:spcPts val="0"/>
              </a:spcBef>
              <a:spcAft>
                <a:spcPts val="0"/>
              </a:spcAft>
              <a:buClr>
                <a:schemeClr val="dk1"/>
              </a:buClr>
              <a:buSzPts val="1900"/>
              <a:buFont typeface="Poppins"/>
              <a:buChar char="●"/>
            </a:pPr>
            <a:r>
              <a:rPr b="1" i="0" lang="en-GB" sz="1900" u="none" cap="none" strike="noStrike">
                <a:solidFill>
                  <a:schemeClr val="dk1"/>
                </a:solidFill>
                <a:latin typeface="Poppins"/>
                <a:ea typeface="Poppins"/>
                <a:cs typeface="Poppins"/>
                <a:sym typeface="Poppins"/>
              </a:rPr>
              <a:t>A heartwarming journey along the sunflower-lined, country lanes.</a:t>
            </a:r>
            <a:endParaRPr b="1" i="0" sz="1900" u="none" cap="none" strike="noStrike">
              <a:solidFill>
                <a:schemeClr val="dk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81" name="Shape 881"/>
        <p:cNvGrpSpPr/>
        <p:nvPr/>
      </p:nvGrpSpPr>
      <p:grpSpPr>
        <a:xfrm>
          <a:off x="0" y="0"/>
          <a:ext cx="0" cy="0"/>
          <a:chOff x="0" y="0"/>
          <a:chExt cx="0" cy="0"/>
        </a:xfrm>
      </p:grpSpPr>
      <p:sp>
        <p:nvSpPr>
          <p:cNvPr id="882" name="Google Shape;882;p92"/>
          <p:cNvSpPr txBox="1"/>
          <p:nvPr>
            <p:ph type="ctrTitle"/>
          </p:nvPr>
        </p:nvSpPr>
        <p:spPr>
          <a:xfrm>
            <a:off x="488496" y="404827"/>
            <a:ext cx="5607600" cy="1329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Expanded noun phrases</a:t>
            </a:r>
            <a:endParaRPr/>
          </a:p>
        </p:txBody>
      </p:sp>
      <p:sp>
        <p:nvSpPr>
          <p:cNvPr id="883" name="Google Shape;883;p92"/>
          <p:cNvSpPr txBox="1"/>
          <p:nvPr/>
        </p:nvSpPr>
        <p:spPr>
          <a:xfrm>
            <a:off x="370850" y="2073600"/>
            <a:ext cx="11126700" cy="31593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000000"/>
              </a:buClr>
              <a:buSzPts val="1700"/>
              <a:buFont typeface="Poppins"/>
              <a:buChar char="●"/>
            </a:pPr>
            <a:r>
              <a:rPr b="1" i="0" lang="en-GB" sz="1900" u="none" cap="none" strike="noStrike">
                <a:solidFill>
                  <a:schemeClr val="dk1"/>
                </a:solidFill>
                <a:latin typeface="Poppins"/>
                <a:ea typeface="Poppins"/>
                <a:cs typeface="Poppins"/>
                <a:sym typeface="Poppins"/>
              </a:rPr>
              <a:t>A breathtaking journey through the </a:t>
            </a:r>
            <a:r>
              <a:rPr b="1" i="0" lang="en-GB" sz="1900" u="none" cap="none" strike="noStrike">
                <a:solidFill>
                  <a:schemeClr val="dk2"/>
                </a:solidFill>
                <a:latin typeface="Poppins"/>
                <a:ea typeface="Poppins"/>
                <a:cs typeface="Poppins"/>
                <a:sym typeface="Poppins"/>
              </a:rPr>
              <a:t>misty, enchanted forest</a:t>
            </a:r>
            <a:r>
              <a:rPr b="1" i="0" lang="en-GB" sz="1900" u="none" cap="none" strike="noStrike">
                <a:solidFill>
                  <a:schemeClr val="dk1"/>
                </a:solidFill>
                <a:latin typeface="Poppins"/>
                <a:ea typeface="Poppins"/>
                <a:cs typeface="Poppins"/>
                <a:sym typeface="Poppins"/>
              </a:rPr>
              <a:t>.</a:t>
            </a:r>
            <a:endParaRPr b="1" i="0" sz="1900" u="none" cap="none" strike="noStrike">
              <a:solidFill>
                <a:schemeClr val="dk1"/>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1"/>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b="1" i="0" lang="en-GB" sz="1900" u="none" cap="none" strike="noStrike">
                <a:solidFill>
                  <a:schemeClr val="dk1"/>
                </a:solidFill>
                <a:latin typeface="Poppins"/>
                <a:ea typeface="Poppins"/>
                <a:cs typeface="Poppins"/>
                <a:sym typeface="Poppins"/>
              </a:rPr>
              <a:t>An arduous journey across the </a:t>
            </a:r>
            <a:r>
              <a:rPr b="1" i="0" lang="en-GB" sz="1900" u="none" cap="none" strike="noStrike">
                <a:solidFill>
                  <a:schemeClr val="dk2"/>
                </a:solidFill>
                <a:latin typeface="Poppins"/>
                <a:ea typeface="Poppins"/>
                <a:cs typeface="Poppins"/>
                <a:sym typeface="Poppins"/>
              </a:rPr>
              <a:t>rugged, snow-capped mountains.</a:t>
            </a:r>
            <a:endParaRPr b="1" i="0" sz="1900" u="none" cap="none" strike="noStrike">
              <a:solidFill>
                <a:schemeClr val="dk2"/>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2"/>
              </a:solidFill>
              <a:latin typeface="Poppins"/>
              <a:ea typeface="Poppins"/>
              <a:cs typeface="Poppins"/>
              <a:sym typeface="Poppins"/>
            </a:endParaRPr>
          </a:p>
          <a:p>
            <a:pPr indent="-336550" lvl="0" marL="457200" marR="0" rtl="0" algn="l">
              <a:lnSpc>
                <a:spcPct val="100000"/>
              </a:lnSpc>
              <a:spcBef>
                <a:spcPts val="0"/>
              </a:spcBef>
              <a:spcAft>
                <a:spcPts val="0"/>
              </a:spcAft>
              <a:buClr>
                <a:srgbClr val="000000"/>
              </a:buClr>
              <a:buSzPts val="1700"/>
              <a:buFont typeface="Poppins"/>
              <a:buChar char="●"/>
            </a:pPr>
            <a:r>
              <a:rPr b="1" i="0" lang="en-GB" sz="1900" u="none" cap="none" strike="noStrike">
                <a:solidFill>
                  <a:schemeClr val="dk1"/>
                </a:solidFill>
                <a:latin typeface="Poppins"/>
                <a:ea typeface="Poppins"/>
                <a:cs typeface="Poppins"/>
                <a:sym typeface="Poppins"/>
              </a:rPr>
              <a:t>A mesmerizing journey along the </a:t>
            </a:r>
            <a:r>
              <a:rPr b="1" i="0" lang="en-GB" sz="1900" u="none" cap="none" strike="noStrike">
                <a:solidFill>
                  <a:schemeClr val="dk2"/>
                </a:solidFill>
                <a:latin typeface="Poppins"/>
                <a:ea typeface="Poppins"/>
                <a:cs typeface="Poppins"/>
                <a:sym typeface="Poppins"/>
              </a:rPr>
              <a:t>winding, sun-kissed riverbanks.</a:t>
            </a:r>
            <a:endParaRPr b="1" i="0" sz="1900" u="none" cap="none" strike="noStrike">
              <a:solidFill>
                <a:schemeClr val="dk2"/>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2"/>
              </a:solidFill>
              <a:latin typeface="Poppins"/>
              <a:ea typeface="Poppins"/>
              <a:cs typeface="Poppins"/>
              <a:sym typeface="Poppins"/>
            </a:endParaRPr>
          </a:p>
          <a:p>
            <a:pPr indent="-349250" lvl="0" marL="457200" marR="0" rtl="0" algn="l">
              <a:lnSpc>
                <a:spcPct val="100000"/>
              </a:lnSpc>
              <a:spcBef>
                <a:spcPts val="0"/>
              </a:spcBef>
              <a:spcAft>
                <a:spcPts val="0"/>
              </a:spcAft>
              <a:buClr>
                <a:srgbClr val="000000"/>
              </a:buClr>
              <a:buSzPts val="1900"/>
              <a:buFont typeface="Poppins"/>
              <a:buChar char="●"/>
            </a:pPr>
            <a:r>
              <a:rPr b="1" i="0" lang="en-GB" sz="1900" u="none" cap="none" strike="noStrike">
                <a:solidFill>
                  <a:srgbClr val="000000"/>
                </a:solidFill>
                <a:latin typeface="Poppins"/>
                <a:ea typeface="Poppins"/>
                <a:cs typeface="Poppins"/>
                <a:sym typeface="Poppins"/>
              </a:rPr>
              <a:t>A whimsical journey aboard the </a:t>
            </a:r>
            <a:r>
              <a:rPr b="1" i="0" lang="en-GB" sz="1900" u="none" cap="none" strike="noStrike">
                <a:solidFill>
                  <a:schemeClr val="dk2"/>
                </a:solidFill>
                <a:latin typeface="Poppins"/>
                <a:ea typeface="Poppins"/>
                <a:cs typeface="Poppins"/>
                <a:sym typeface="Poppins"/>
              </a:rPr>
              <a:t>creaky, time-worn pirate ship.</a:t>
            </a:r>
            <a:endParaRPr b="1" i="0" sz="1900" u="none" cap="none" strike="noStrike">
              <a:solidFill>
                <a:schemeClr val="dk2"/>
              </a:solidFill>
              <a:latin typeface="Poppins"/>
              <a:ea typeface="Poppins"/>
              <a:cs typeface="Poppins"/>
              <a:sym typeface="Poppins"/>
            </a:endParaRPr>
          </a:p>
          <a:p>
            <a:pPr indent="0" lvl="0" marL="457200" marR="0" rtl="0" algn="l">
              <a:lnSpc>
                <a:spcPct val="100000"/>
              </a:lnSpc>
              <a:spcBef>
                <a:spcPts val="0"/>
              </a:spcBef>
              <a:spcAft>
                <a:spcPts val="0"/>
              </a:spcAft>
              <a:buClr>
                <a:srgbClr val="000000"/>
              </a:buClr>
              <a:buSzPts val="1900"/>
              <a:buFont typeface="Arial"/>
              <a:buNone/>
            </a:pPr>
            <a:r>
              <a:t/>
            </a:r>
            <a:endParaRPr b="1" i="0" sz="1900" u="none" cap="none" strike="noStrike">
              <a:solidFill>
                <a:schemeClr val="dk2"/>
              </a:solidFill>
              <a:latin typeface="Poppins"/>
              <a:ea typeface="Poppins"/>
              <a:cs typeface="Poppins"/>
              <a:sym typeface="Poppins"/>
            </a:endParaRPr>
          </a:p>
          <a:p>
            <a:pPr indent="-349250" lvl="0" marL="457200" marR="0" rtl="0" algn="l">
              <a:lnSpc>
                <a:spcPct val="100000"/>
              </a:lnSpc>
              <a:spcBef>
                <a:spcPts val="0"/>
              </a:spcBef>
              <a:spcAft>
                <a:spcPts val="0"/>
              </a:spcAft>
              <a:buClr>
                <a:srgbClr val="000000"/>
              </a:buClr>
              <a:buSzPts val="1900"/>
              <a:buFont typeface="Poppins"/>
              <a:buChar char="●"/>
            </a:pPr>
            <a:r>
              <a:rPr b="1" i="0" lang="en-GB" sz="1900" u="none" cap="none" strike="noStrike">
                <a:solidFill>
                  <a:srgbClr val="000000"/>
                </a:solidFill>
                <a:latin typeface="Poppins"/>
                <a:ea typeface="Poppins"/>
                <a:cs typeface="Poppins"/>
                <a:sym typeface="Poppins"/>
              </a:rPr>
              <a:t>A heartwarming journey along the </a:t>
            </a:r>
            <a:r>
              <a:rPr b="1" i="0" lang="en-GB" sz="1900" u="none" cap="none" strike="noStrike">
                <a:solidFill>
                  <a:schemeClr val="dk2"/>
                </a:solidFill>
                <a:latin typeface="Poppins"/>
                <a:ea typeface="Poppins"/>
                <a:cs typeface="Poppins"/>
                <a:sym typeface="Poppins"/>
              </a:rPr>
              <a:t>sunflower-lined, country lanes.</a:t>
            </a:r>
            <a:endParaRPr b="1" i="0" sz="1900" u="none" cap="none" strike="noStrike">
              <a:solidFill>
                <a:schemeClr val="dk2"/>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88" name="Shape 888"/>
        <p:cNvGrpSpPr/>
        <p:nvPr/>
      </p:nvGrpSpPr>
      <p:grpSpPr>
        <a:xfrm>
          <a:off x="0" y="0"/>
          <a:ext cx="0" cy="0"/>
          <a:chOff x="0" y="0"/>
          <a:chExt cx="0" cy="0"/>
        </a:xfrm>
      </p:grpSpPr>
      <p:sp>
        <p:nvSpPr>
          <p:cNvPr id="889" name="Google Shape;889;p93"/>
          <p:cNvSpPr txBox="1"/>
          <p:nvPr>
            <p:ph type="ctrTitle"/>
          </p:nvPr>
        </p:nvSpPr>
        <p:spPr>
          <a:xfrm>
            <a:off x="479425" y="565175"/>
            <a:ext cx="5607600" cy="473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sz="3200"/>
              <a:t>Here are some objects you might bring on a journey. </a:t>
            </a:r>
            <a:endParaRPr sz="3200"/>
          </a:p>
          <a:p>
            <a:pPr indent="0" lvl="0" marL="0" rtl="0" algn="l">
              <a:lnSpc>
                <a:spcPct val="90000"/>
              </a:lnSpc>
              <a:spcBef>
                <a:spcPts val="0"/>
              </a:spcBef>
              <a:spcAft>
                <a:spcPts val="0"/>
              </a:spcAft>
              <a:buSzPts val="4800"/>
              <a:buNone/>
            </a:pPr>
            <a:r>
              <a:t/>
            </a:r>
            <a:endParaRPr sz="3200"/>
          </a:p>
          <a:p>
            <a:pPr indent="0" lvl="0" marL="0" rtl="0" algn="l">
              <a:lnSpc>
                <a:spcPct val="90000"/>
              </a:lnSpc>
              <a:spcBef>
                <a:spcPts val="0"/>
              </a:spcBef>
              <a:spcAft>
                <a:spcPts val="0"/>
              </a:spcAft>
              <a:buSzPts val="4800"/>
              <a:buNone/>
            </a:pPr>
            <a:r>
              <a:rPr lang="en-GB" sz="2800"/>
              <a:t>Can you create some similes to use in your writing?</a:t>
            </a:r>
            <a:endParaRPr sz="2800"/>
          </a:p>
          <a:p>
            <a:pPr indent="0" lvl="0" marL="0" rtl="0" algn="l">
              <a:lnSpc>
                <a:spcPct val="90000"/>
              </a:lnSpc>
              <a:spcBef>
                <a:spcPts val="0"/>
              </a:spcBef>
              <a:spcAft>
                <a:spcPts val="0"/>
              </a:spcAft>
              <a:buSzPts val="4800"/>
              <a:buNone/>
            </a:pPr>
            <a:r>
              <a:t/>
            </a:r>
            <a:endParaRPr sz="3200"/>
          </a:p>
          <a:p>
            <a:pPr indent="0" lvl="0" marL="0" rtl="0" algn="l">
              <a:lnSpc>
                <a:spcPct val="90000"/>
              </a:lnSpc>
              <a:spcBef>
                <a:spcPts val="0"/>
              </a:spcBef>
              <a:spcAft>
                <a:spcPts val="0"/>
              </a:spcAft>
              <a:buSzPts val="4800"/>
              <a:buNone/>
            </a:pPr>
            <a:r>
              <a:rPr lang="en-GB" sz="3200"/>
              <a:t>For example: </a:t>
            </a:r>
            <a:endParaRPr sz="3200"/>
          </a:p>
          <a:p>
            <a:pPr indent="0" lvl="0" marL="0" rtl="0" algn="l">
              <a:lnSpc>
                <a:spcPct val="90000"/>
              </a:lnSpc>
              <a:spcBef>
                <a:spcPts val="0"/>
              </a:spcBef>
              <a:spcAft>
                <a:spcPts val="0"/>
              </a:spcAft>
              <a:buSzPts val="4800"/>
              <a:buNone/>
            </a:pPr>
            <a:r>
              <a:rPr b="0" i="1" lang="en-GB" sz="2600">
                <a:latin typeface="Poppins"/>
                <a:ea typeface="Poppins"/>
                <a:cs typeface="Poppins"/>
                <a:sym typeface="Poppins"/>
              </a:rPr>
              <a:t>The sunglasses were as dark as midnight, </a:t>
            </a:r>
            <a:r>
              <a:rPr i="1" lang="en-GB" sz="2600">
                <a:solidFill>
                  <a:schemeClr val="dk2"/>
                </a:solidFill>
                <a:latin typeface="Poppins"/>
                <a:ea typeface="Poppins"/>
                <a:cs typeface="Poppins"/>
                <a:sym typeface="Poppins"/>
              </a:rPr>
              <a:t>shielding eyes like a protective cloak.</a:t>
            </a:r>
            <a:endParaRPr i="1" sz="2600">
              <a:solidFill>
                <a:schemeClr val="dk2"/>
              </a:solidFill>
              <a:latin typeface="Poppins"/>
              <a:ea typeface="Poppins"/>
              <a:cs typeface="Poppins"/>
              <a:sym typeface="Poppins"/>
            </a:endParaRPr>
          </a:p>
          <a:p>
            <a:pPr indent="0" lvl="0" marL="0" rtl="0" algn="l">
              <a:lnSpc>
                <a:spcPct val="90000"/>
              </a:lnSpc>
              <a:spcBef>
                <a:spcPts val="0"/>
              </a:spcBef>
              <a:spcAft>
                <a:spcPts val="0"/>
              </a:spcAft>
              <a:buSzPts val="4800"/>
              <a:buNone/>
            </a:pPr>
            <a:r>
              <a:t/>
            </a:r>
            <a:endParaRPr/>
          </a:p>
        </p:txBody>
      </p:sp>
      <p:pic>
        <p:nvPicPr>
          <p:cNvPr id="890" name="Google Shape;890;p93"/>
          <p:cNvPicPr preferRelativeResize="0"/>
          <p:nvPr/>
        </p:nvPicPr>
        <p:blipFill rotWithShape="1">
          <a:blip r:embed="rId3">
            <a:alphaModFix/>
          </a:blip>
          <a:srcRect b="0" l="0" r="0" t="0"/>
          <a:stretch/>
        </p:blipFill>
        <p:spPr>
          <a:xfrm>
            <a:off x="9970849" y="1105787"/>
            <a:ext cx="1406700" cy="2181000"/>
          </a:xfrm>
          <a:prstGeom prst="roundRect">
            <a:avLst>
              <a:gd fmla="val 11641" name="adj"/>
            </a:avLst>
          </a:prstGeom>
          <a:noFill/>
          <a:ln>
            <a:noFill/>
          </a:ln>
        </p:spPr>
      </p:pic>
      <p:pic>
        <p:nvPicPr>
          <p:cNvPr id="891" name="Google Shape;891;p93"/>
          <p:cNvPicPr preferRelativeResize="0"/>
          <p:nvPr/>
        </p:nvPicPr>
        <p:blipFill rotWithShape="1">
          <a:blip r:embed="rId4">
            <a:alphaModFix/>
          </a:blip>
          <a:srcRect b="0" l="0" r="0" t="0"/>
          <a:stretch/>
        </p:blipFill>
        <p:spPr>
          <a:xfrm>
            <a:off x="6874202" y="1229750"/>
            <a:ext cx="2116200" cy="1675200"/>
          </a:xfrm>
          <a:prstGeom prst="roundRect">
            <a:avLst>
              <a:gd fmla="val 10612" name="adj"/>
            </a:avLst>
          </a:prstGeom>
          <a:noFill/>
          <a:ln>
            <a:noFill/>
          </a:ln>
        </p:spPr>
      </p:pic>
      <p:pic>
        <p:nvPicPr>
          <p:cNvPr id="892" name="Google Shape;892;p93"/>
          <p:cNvPicPr preferRelativeResize="0"/>
          <p:nvPr/>
        </p:nvPicPr>
        <p:blipFill rotWithShape="1">
          <a:blip r:embed="rId5">
            <a:alphaModFix/>
          </a:blip>
          <a:srcRect b="0" l="0" r="0" t="0"/>
          <a:stretch/>
        </p:blipFill>
        <p:spPr>
          <a:xfrm>
            <a:off x="8635648" y="4066197"/>
            <a:ext cx="2742000" cy="1830300"/>
          </a:xfrm>
          <a:prstGeom prst="roundRect">
            <a:avLst>
              <a:gd fmla="val 8093" name="adj"/>
            </a:avLst>
          </a:prstGeom>
          <a:noFill/>
          <a:ln>
            <a:noFill/>
          </a:ln>
        </p:spPr>
      </p:pic>
      <p:pic>
        <p:nvPicPr>
          <p:cNvPr id="893" name="Google Shape;893;p93"/>
          <p:cNvPicPr preferRelativeResize="0"/>
          <p:nvPr/>
        </p:nvPicPr>
        <p:blipFill rotWithShape="1">
          <a:blip r:embed="rId6">
            <a:alphaModFix/>
          </a:blip>
          <a:srcRect b="0" l="0" r="0" t="0"/>
          <a:stretch/>
        </p:blipFill>
        <p:spPr>
          <a:xfrm>
            <a:off x="6254399" y="3564225"/>
            <a:ext cx="1919400" cy="1919400"/>
          </a:xfrm>
          <a:prstGeom prst="roundRect">
            <a:avLst>
              <a:gd fmla="val 9071" name="adj"/>
            </a:avLst>
          </a:prstGeom>
          <a:noFill/>
          <a:ln>
            <a:noFill/>
          </a:ln>
        </p:spPr>
      </p:pic>
      <p:sp>
        <p:nvSpPr>
          <p:cNvPr id="894" name="Google Shape;894;p93"/>
          <p:cNvSpPr/>
          <p:nvPr/>
        </p:nvSpPr>
        <p:spPr>
          <a:xfrm>
            <a:off x="9743950" y="340025"/>
            <a:ext cx="196862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11</a:t>
            </a:r>
            <a:endParaRPr sz="1600">
              <a:latin typeface="Poppins SemiBold"/>
              <a:ea typeface="Poppins SemiBold"/>
              <a:cs typeface="Poppins SemiBold"/>
              <a:sym typeface="Poppins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99" name="Shape 899"/>
        <p:cNvGrpSpPr/>
        <p:nvPr/>
      </p:nvGrpSpPr>
      <p:grpSpPr>
        <a:xfrm>
          <a:off x="0" y="0"/>
          <a:ext cx="0" cy="0"/>
          <a:chOff x="0" y="0"/>
          <a:chExt cx="0" cy="0"/>
        </a:xfrm>
      </p:grpSpPr>
      <p:sp>
        <p:nvSpPr>
          <p:cNvPr id="900" name="Google Shape;900;p94"/>
          <p:cNvSpPr txBox="1"/>
          <p:nvPr>
            <p:ph type="ctrTitle"/>
          </p:nvPr>
        </p:nvSpPr>
        <p:spPr>
          <a:xfrm>
            <a:off x="557500" y="636525"/>
            <a:ext cx="9888900" cy="1274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What is figurative language?</a:t>
            </a:r>
            <a:endParaRPr/>
          </a:p>
          <a:p>
            <a:pPr indent="0" lvl="0" marL="0" rtl="0" algn="l">
              <a:lnSpc>
                <a:spcPct val="90000"/>
              </a:lnSpc>
              <a:spcBef>
                <a:spcPts val="0"/>
              </a:spcBef>
              <a:spcAft>
                <a:spcPts val="0"/>
              </a:spcAft>
              <a:buSzPts val="4800"/>
              <a:buNone/>
            </a:pPr>
            <a:r>
              <a:t/>
            </a:r>
            <a:endParaRPr sz="2200"/>
          </a:p>
          <a:p>
            <a:pPr indent="0" lvl="0" marL="0" rtl="0" algn="l">
              <a:lnSpc>
                <a:spcPct val="90000"/>
              </a:lnSpc>
              <a:spcBef>
                <a:spcPts val="0"/>
              </a:spcBef>
              <a:spcAft>
                <a:spcPts val="0"/>
              </a:spcAft>
              <a:buSzPts val="4800"/>
              <a:buNone/>
            </a:pPr>
            <a:r>
              <a:rPr lang="en-GB" sz="2200"/>
              <a:t>Why should we use it?</a:t>
            </a:r>
            <a:endParaRPr sz="2200"/>
          </a:p>
        </p:txBody>
      </p:sp>
      <p:sp>
        <p:nvSpPr>
          <p:cNvPr id="901" name="Google Shape;901;p94"/>
          <p:cNvSpPr txBox="1"/>
          <p:nvPr/>
        </p:nvSpPr>
        <p:spPr>
          <a:xfrm>
            <a:off x="2706000" y="2784250"/>
            <a:ext cx="6780000" cy="2433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1" lang="en-GB" sz="2000" u="none" cap="none" strike="noStrike">
                <a:solidFill>
                  <a:schemeClr val="dk1"/>
                </a:solidFill>
                <a:latin typeface="Poppins"/>
                <a:ea typeface="Poppins"/>
                <a:cs typeface="Poppins"/>
                <a:sym typeface="Poppins"/>
              </a:rPr>
              <a:t>Embarking on a solitary journey, Sarah felt the weight of anticipation and excitement. The open road stretched before her like a canvas of possibilities. Each step carried her farther from the familiar, unraveling a tapestry of adventure. Amid uncertainty, she discovered the beauty of wandering, finding solace in the unknown.</a:t>
            </a:r>
            <a:endParaRPr b="1" i="1" sz="2900" u="none" cap="none" strike="noStrike">
              <a:solidFill>
                <a:schemeClr val="dk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06" name="Shape 906"/>
        <p:cNvGrpSpPr/>
        <p:nvPr/>
      </p:nvGrpSpPr>
      <p:grpSpPr>
        <a:xfrm>
          <a:off x="0" y="0"/>
          <a:ext cx="0" cy="0"/>
          <a:chOff x="0" y="0"/>
          <a:chExt cx="0" cy="0"/>
        </a:xfrm>
      </p:grpSpPr>
      <p:sp>
        <p:nvSpPr>
          <p:cNvPr id="907" name="Google Shape;907;p95"/>
          <p:cNvSpPr txBox="1"/>
          <p:nvPr>
            <p:ph type="ctrTitle"/>
          </p:nvPr>
        </p:nvSpPr>
        <p:spPr>
          <a:xfrm>
            <a:off x="387354" y="404825"/>
            <a:ext cx="10563900" cy="1329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SzPts val="4800"/>
              <a:buNone/>
            </a:pPr>
            <a:r>
              <a:rPr lang="en-GB"/>
              <a:t>Why should we use figurative language?</a:t>
            </a:r>
            <a:endParaRPr/>
          </a:p>
        </p:txBody>
      </p:sp>
      <p:sp>
        <p:nvSpPr>
          <p:cNvPr id="908" name="Google Shape;908;p95"/>
          <p:cNvSpPr txBox="1"/>
          <p:nvPr/>
        </p:nvSpPr>
        <p:spPr>
          <a:xfrm>
            <a:off x="387350" y="2059138"/>
            <a:ext cx="7606500" cy="1461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1"/>
              </a:buClr>
              <a:buSzPts val="1800"/>
              <a:buFont typeface="Poppins"/>
              <a:buChar char="●"/>
            </a:pPr>
            <a:r>
              <a:rPr b="0" i="0" lang="en-GB" sz="1800" u="none" cap="none" strike="noStrike">
                <a:solidFill>
                  <a:schemeClr val="dk1"/>
                </a:solidFill>
                <a:latin typeface="Poppins"/>
                <a:ea typeface="Poppins"/>
                <a:cs typeface="Poppins"/>
                <a:sym typeface="Poppins"/>
              </a:rPr>
              <a:t>Show not tell</a:t>
            </a:r>
            <a:endParaRPr b="0" i="0" sz="1800" u="none" cap="none" strike="noStrike">
              <a:solidFill>
                <a:schemeClr val="dk1"/>
              </a:solidFill>
              <a:latin typeface="Poppins"/>
              <a:ea typeface="Poppins"/>
              <a:cs typeface="Poppins"/>
              <a:sym typeface="Poppins"/>
            </a:endParaRPr>
          </a:p>
          <a:p>
            <a:pPr indent="-342900" lvl="0" marL="457200" marR="0" rtl="0" algn="l">
              <a:lnSpc>
                <a:spcPct val="100000"/>
              </a:lnSpc>
              <a:spcBef>
                <a:spcPts val="0"/>
              </a:spcBef>
              <a:spcAft>
                <a:spcPts val="0"/>
              </a:spcAft>
              <a:buClr>
                <a:schemeClr val="dk1"/>
              </a:buClr>
              <a:buSzPts val="1800"/>
              <a:buFont typeface="Poppins"/>
              <a:buChar char="●"/>
            </a:pPr>
            <a:r>
              <a:rPr b="0" i="0" lang="en-GB" sz="1800" u="none" cap="none" strike="noStrike">
                <a:solidFill>
                  <a:schemeClr val="dk1"/>
                </a:solidFill>
                <a:latin typeface="Poppins"/>
                <a:ea typeface="Poppins"/>
                <a:cs typeface="Poppins"/>
                <a:sym typeface="Poppins"/>
              </a:rPr>
              <a:t>Deeper understanding of the characters and setting</a:t>
            </a:r>
            <a:endParaRPr b="0" i="0" sz="1800" u="none" cap="none" strike="noStrike">
              <a:solidFill>
                <a:schemeClr val="dk1"/>
              </a:solidFill>
              <a:latin typeface="Poppins"/>
              <a:ea typeface="Poppins"/>
              <a:cs typeface="Poppins"/>
              <a:sym typeface="Poppins"/>
            </a:endParaRPr>
          </a:p>
          <a:p>
            <a:pPr indent="-342900" lvl="0" marL="457200" marR="0" rtl="0" algn="l">
              <a:lnSpc>
                <a:spcPct val="100000"/>
              </a:lnSpc>
              <a:spcBef>
                <a:spcPts val="0"/>
              </a:spcBef>
              <a:spcAft>
                <a:spcPts val="0"/>
              </a:spcAft>
              <a:buClr>
                <a:schemeClr val="dk1"/>
              </a:buClr>
              <a:buSzPts val="1800"/>
              <a:buFont typeface="Poppins"/>
              <a:buChar char="●"/>
            </a:pPr>
            <a:r>
              <a:rPr b="0" i="0" lang="en-GB" sz="1800" u="none" cap="none" strike="noStrike">
                <a:solidFill>
                  <a:schemeClr val="dk1"/>
                </a:solidFill>
                <a:latin typeface="Poppins"/>
                <a:ea typeface="Poppins"/>
                <a:cs typeface="Poppins"/>
                <a:sym typeface="Poppins"/>
              </a:rPr>
              <a:t>More engaging for the reader</a:t>
            </a:r>
            <a:endParaRPr b="0" i="0" sz="1800" u="none" cap="none" strike="noStrike">
              <a:solidFill>
                <a:schemeClr val="dk1"/>
              </a:solidFill>
              <a:latin typeface="Poppins"/>
              <a:ea typeface="Poppins"/>
              <a:cs typeface="Poppins"/>
              <a:sym typeface="Poppins"/>
            </a:endParaRPr>
          </a:p>
          <a:p>
            <a:pPr indent="-342900" lvl="0" marL="457200" marR="0" rtl="0" algn="l">
              <a:lnSpc>
                <a:spcPct val="100000"/>
              </a:lnSpc>
              <a:spcBef>
                <a:spcPts val="0"/>
              </a:spcBef>
              <a:spcAft>
                <a:spcPts val="0"/>
              </a:spcAft>
              <a:buClr>
                <a:schemeClr val="dk1"/>
              </a:buClr>
              <a:buSzPts val="1800"/>
              <a:buFont typeface="Poppins"/>
              <a:buChar char="●"/>
            </a:pPr>
            <a:r>
              <a:rPr b="0" i="0" lang="en-GB" sz="1800" u="none" cap="none" strike="noStrike">
                <a:solidFill>
                  <a:schemeClr val="dk1"/>
                </a:solidFill>
                <a:latin typeface="Poppins"/>
                <a:ea typeface="Poppins"/>
                <a:cs typeface="Poppins"/>
                <a:sym typeface="Poppins"/>
              </a:rPr>
              <a:t>Opportunity to express emotions and thoughts </a:t>
            </a:r>
            <a:endParaRPr b="0" i="0" sz="1800" u="none" cap="none" strike="noStrike">
              <a:solidFill>
                <a:schemeClr val="dk1"/>
              </a:solidFill>
              <a:latin typeface="Poppins"/>
              <a:ea typeface="Poppins"/>
              <a:cs typeface="Poppins"/>
              <a:sym typeface="Poppins"/>
            </a:endParaRPr>
          </a:p>
        </p:txBody>
      </p:sp>
      <p:sp>
        <p:nvSpPr>
          <p:cNvPr id="909" name="Google Shape;909;p95"/>
          <p:cNvSpPr/>
          <p:nvPr/>
        </p:nvSpPr>
        <p:spPr>
          <a:xfrm>
            <a:off x="8521625" y="1298400"/>
            <a:ext cx="2973900" cy="2063400"/>
          </a:xfrm>
          <a:prstGeom prst="wedgeEllipseCallout">
            <a:avLst>
              <a:gd fmla="val -20833" name="adj1"/>
              <a:gd fmla="val 62500" name="adj2"/>
            </a:avLst>
          </a:prstGeom>
          <a:solidFill>
            <a:srgbClr val="EDF8FF"/>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dk1"/>
                </a:solidFill>
                <a:latin typeface="Poppins"/>
                <a:ea typeface="Poppins"/>
                <a:cs typeface="Poppins"/>
                <a:sym typeface="Poppins"/>
              </a:rPr>
              <a:t>Which example is more compelling? Why?</a:t>
            </a:r>
            <a:endParaRPr b="0" i="0" sz="1400" u="none" cap="none" strike="noStrike">
              <a:solidFill>
                <a:srgbClr val="000000"/>
              </a:solidFill>
              <a:latin typeface="Poppins"/>
              <a:ea typeface="Poppins"/>
              <a:cs typeface="Poppins"/>
              <a:sym typeface="Poppins"/>
            </a:endParaRPr>
          </a:p>
        </p:txBody>
      </p:sp>
      <p:sp>
        <p:nvSpPr>
          <p:cNvPr id="910" name="Google Shape;910;p95"/>
          <p:cNvSpPr txBox="1"/>
          <p:nvPr/>
        </p:nvSpPr>
        <p:spPr>
          <a:xfrm>
            <a:off x="6601625" y="3845475"/>
            <a:ext cx="4893900" cy="2493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1" lang="en-GB" sz="2200" u="none" cap="none" strike="noStrike">
                <a:solidFill>
                  <a:srgbClr val="000000"/>
                </a:solidFill>
                <a:latin typeface="Poppins"/>
                <a:ea typeface="Poppins"/>
                <a:cs typeface="Poppins"/>
                <a:sym typeface="Poppins"/>
              </a:rPr>
              <a:t>Example 2:</a:t>
            </a:r>
            <a:endParaRPr b="1" i="1" sz="2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rPr i="1" lang="en-GB" sz="1600" u="none" cap="none" strike="noStrike">
                <a:solidFill>
                  <a:srgbClr val="000000"/>
                </a:solidFill>
                <a:latin typeface="Poppins"/>
                <a:ea typeface="Poppins"/>
                <a:cs typeface="Poppins"/>
                <a:sym typeface="Poppins"/>
              </a:rPr>
              <a:t>In the morning haze, Mark set forth on a journey, backpack laden with dreams. Each step echoed determination, a rhythmic dance between past and future. The road stretched ahead, promising adventure. Underneath the vast sky, he embraced the unknown, weaving tales of discovery into the fabric of his personal odyssey.</a:t>
            </a:r>
            <a:endParaRPr i="1" sz="2000" u="none" cap="none" strike="noStrike">
              <a:solidFill>
                <a:srgbClr val="000000"/>
              </a:solidFill>
              <a:latin typeface="Poppins"/>
              <a:ea typeface="Poppins"/>
              <a:cs typeface="Poppins"/>
              <a:sym typeface="Poppins"/>
            </a:endParaRPr>
          </a:p>
        </p:txBody>
      </p:sp>
      <p:sp>
        <p:nvSpPr>
          <p:cNvPr id="911" name="Google Shape;911;p95"/>
          <p:cNvSpPr txBox="1"/>
          <p:nvPr/>
        </p:nvSpPr>
        <p:spPr>
          <a:xfrm>
            <a:off x="1597900" y="3836025"/>
            <a:ext cx="4306500" cy="177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1" lang="en-GB" sz="2200" u="none" cap="none" strike="noStrike">
                <a:solidFill>
                  <a:srgbClr val="000000"/>
                </a:solidFill>
                <a:latin typeface="Poppins"/>
                <a:ea typeface="Poppins"/>
                <a:cs typeface="Poppins"/>
                <a:sym typeface="Poppins"/>
              </a:rPr>
              <a:t>Example 1:</a:t>
            </a:r>
            <a:endParaRPr b="1" i="1" sz="22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600"/>
              <a:buFont typeface="Arial"/>
              <a:buNone/>
            </a:pPr>
            <a:r>
              <a:rPr i="1" lang="en-GB" sz="1600" u="none" cap="none" strike="noStrike">
                <a:solidFill>
                  <a:srgbClr val="000000"/>
                </a:solidFill>
                <a:latin typeface="Poppins"/>
                <a:ea typeface="Poppins"/>
                <a:cs typeface="Poppins"/>
                <a:sym typeface="Poppins"/>
              </a:rPr>
              <a:t>In the morning, Mark went on a journey. Each step took a long time. The road stretched far. Underneath the sky, he embraced his fears of not knowing what was going to happen next.</a:t>
            </a:r>
            <a:endParaRPr i="1" sz="2400" u="none" cap="none" strike="noStrike">
              <a:solidFill>
                <a:schemeClr val="dk1"/>
              </a:solidFill>
              <a:latin typeface="Poppins"/>
              <a:ea typeface="Poppins"/>
              <a:cs typeface="Poppins"/>
              <a:sym typeface="Poppins"/>
            </a:endParaRPr>
          </a:p>
        </p:txBody>
      </p:sp>
      <p:sp>
        <p:nvSpPr>
          <p:cNvPr id="912" name="Google Shape;912;p95"/>
          <p:cNvSpPr/>
          <p:nvPr/>
        </p:nvSpPr>
        <p:spPr>
          <a:xfrm>
            <a:off x="9580425" y="340025"/>
            <a:ext cx="2132136"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12</a:t>
            </a:r>
            <a:endParaRPr sz="1600">
              <a:latin typeface="Poppins SemiBold"/>
              <a:ea typeface="Poppins SemiBold"/>
              <a:cs typeface="Poppins SemiBold"/>
              <a:sym typeface="Poppins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16" name="Shape 916"/>
        <p:cNvGrpSpPr/>
        <p:nvPr/>
      </p:nvGrpSpPr>
      <p:grpSpPr>
        <a:xfrm>
          <a:off x="0" y="0"/>
          <a:ext cx="0" cy="0"/>
          <a:chOff x="0" y="0"/>
          <a:chExt cx="0" cy="0"/>
        </a:xfrm>
      </p:grpSpPr>
      <p:sp>
        <p:nvSpPr>
          <p:cNvPr id="917" name="Google Shape;917;p96"/>
          <p:cNvSpPr txBox="1"/>
          <p:nvPr>
            <p:ph type="ctrTitle"/>
          </p:nvPr>
        </p:nvSpPr>
        <p:spPr>
          <a:xfrm>
            <a:off x="479400" y="1189350"/>
            <a:ext cx="11233200" cy="47793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4800"/>
              <a:buNone/>
            </a:pPr>
            <a:r>
              <a:rPr b="0" lang="en-GB" sz="2700">
                <a:latin typeface="Poppins"/>
                <a:ea typeface="Poppins"/>
                <a:cs typeface="Poppins"/>
                <a:sym typeface="Poppins"/>
              </a:rPr>
              <a:t>We’re going to try some </a:t>
            </a:r>
            <a:r>
              <a:rPr lang="en-GB" sz="2700">
                <a:latin typeface="Poppins"/>
                <a:ea typeface="Poppins"/>
                <a:cs typeface="Poppins"/>
                <a:sym typeface="Poppins"/>
              </a:rPr>
              <a:t>slow writing.</a:t>
            </a:r>
            <a:r>
              <a:rPr b="0" lang="en-GB" sz="2700">
                <a:latin typeface="Poppins"/>
                <a:ea typeface="Poppins"/>
                <a:cs typeface="Poppins"/>
                <a:sym typeface="Poppins"/>
              </a:rPr>
              <a:t> We’ll tell you how to begin each sentence.</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2700">
                <a:latin typeface="Poppins"/>
                <a:ea typeface="Poppins"/>
                <a:cs typeface="Poppins"/>
                <a:sym typeface="Poppins"/>
              </a:rPr>
              <a:t>You might like to write your full competition entry here, or do a practice run. </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2700">
                <a:latin typeface="Poppins"/>
                <a:ea typeface="Poppins"/>
                <a:cs typeface="Poppins"/>
                <a:sym typeface="Poppins"/>
              </a:rPr>
              <a:t>If you’d like a practice run, then you could use this scenario:</a:t>
            </a:r>
            <a:endParaRPr b="0" sz="2700">
              <a:latin typeface="Poppins"/>
              <a:ea typeface="Poppins"/>
              <a:cs typeface="Poppins"/>
              <a:sym typeface="Poppins"/>
            </a:endParaRPr>
          </a:p>
          <a:p>
            <a:pPr indent="0" lvl="0" marL="0" rtl="0" algn="l">
              <a:lnSpc>
                <a:spcPct val="150000"/>
              </a:lnSpc>
              <a:spcBef>
                <a:spcPts val="0"/>
              </a:spcBef>
              <a:spcAft>
                <a:spcPts val="0"/>
              </a:spcAft>
              <a:buSzPts val="4800"/>
              <a:buNone/>
            </a:pPr>
            <a:r>
              <a:rPr lang="en-GB" sz="2700">
                <a:latin typeface="Poppins"/>
                <a:ea typeface="Poppins"/>
                <a:cs typeface="Poppins"/>
                <a:sym typeface="Poppins"/>
              </a:rPr>
              <a:t>Writing as a young child, you’re about to begin a journey to the airport to visit a new place…</a:t>
            </a:r>
            <a:endParaRPr sz="2700">
              <a:latin typeface="Poppins"/>
              <a:ea typeface="Poppins"/>
              <a:cs typeface="Poppins"/>
              <a:sym typeface="Poppins"/>
            </a:endParaRPr>
          </a:p>
          <a:p>
            <a:pPr indent="0" lvl="0" marL="0" rtl="0" algn="l">
              <a:lnSpc>
                <a:spcPct val="150000"/>
              </a:lnSpc>
              <a:spcBef>
                <a:spcPts val="0"/>
              </a:spcBef>
              <a:spcAft>
                <a:spcPts val="0"/>
              </a:spcAft>
              <a:buSzPts val="4800"/>
              <a:buNone/>
            </a:pPr>
            <a:r>
              <a:t/>
            </a:r>
            <a:endParaRPr b="0" sz="2700">
              <a:latin typeface="Poppins"/>
              <a:ea typeface="Poppins"/>
              <a:cs typeface="Poppins"/>
              <a:sym typeface="Poppins"/>
            </a:endParaRPr>
          </a:p>
        </p:txBody>
      </p:sp>
      <p:sp>
        <p:nvSpPr>
          <p:cNvPr id="918" name="Google Shape;918;p9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sp>
        <p:nvSpPr>
          <p:cNvPr id="919" name="Google Shape;919;p96"/>
          <p:cNvSpPr/>
          <p:nvPr/>
        </p:nvSpPr>
        <p:spPr>
          <a:xfrm>
            <a:off x="9545775" y="340025"/>
            <a:ext cx="216680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13</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0"/>
          <p:cNvSpPr txBox="1"/>
          <p:nvPr>
            <p:ph type="ctrTitle"/>
          </p:nvPr>
        </p:nvSpPr>
        <p:spPr>
          <a:xfrm>
            <a:off x="488446" y="1196977"/>
            <a:ext cx="5607600" cy="3879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lt1"/>
              </a:buClr>
              <a:buSzPts val="4800"/>
              <a:buFont typeface="Poppins SemiBold"/>
              <a:buNone/>
            </a:pPr>
            <a:r>
              <a:rPr lang="en-GB" sz="4000"/>
              <a:t>Complete this sentence and be ready to share.</a:t>
            </a:r>
            <a:endParaRPr sz="4000"/>
          </a:p>
          <a:p>
            <a:pPr indent="0" lvl="0" marL="0" rtl="0" algn="l">
              <a:lnSpc>
                <a:spcPct val="90000"/>
              </a:lnSpc>
              <a:spcBef>
                <a:spcPts val="0"/>
              </a:spcBef>
              <a:spcAft>
                <a:spcPts val="0"/>
              </a:spcAft>
              <a:buClr>
                <a:schemeClr val="lt1"/>
              </a:buClr>
              <a:buSzPts val="4800"/>
              <a:buFont typeface="Poppins SemiBold"/>
              <a:buNone/>
            </a:pPr>
            <a:r>
              <a:t/>
            </a:r>
            <a:endParaRPr sz="4000"/>
          </a:p>
          <a:p>
            <a:pPr indent="0" lvl="0" marL="0" rtl="0" algn="l">
              <a:lnSpc>
                <a:spcPct val="90000"/>
              </a:lnSpc>
              <a:spcBef>
                <a:spcPts val="0"/>
              </a:spcBef>
              <a:spcAft>
                <a:spcPts val="0"/>
              </a:spcAft>
              <a:buClr>
                <a:schemeClr val="lt1"/>
              </a:buClr>
              <a:buSzPts val="4800"/>
              <a:buFont typeface="Poppins SemiBold"/>
              <a:buNone/>
            </a:pPr>
            <a:r>
              <a:rPr b="0" lang="en-GB" sz="4000">
                <a:latin typeface="Poppins"/>
                <a:ea typeface="Poppins"/>
                <a:cs typeface="Poppins"/>
                <a:sym typeface="Poppins"/>
              </a:rPr>
              <a:t>The most memorable journey of my life was… because…. </a:t>
            </a:r>
            <a:endParaRPr b="0" sz="4000">
              <a:latin typeface="Poppins"/>
              <a:ea typeface="Poppins"/>
              <a:cs typeface="Poppins"/>
              <a:sym typeface="Poppins"/>
            </a:endParaRPr>
          </a:p>
        </p:txBody>
      </p:sp>
      <p:sp>
        <p:nvSpPr>
          <p:cNvPr id="696" name="Google Shape;696;p70"/>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accent2"/>
              </a:buClr>
              <a:buSzPts val="1500"/>
              <a:buFont typeface="Poppins SemiBold"/>
              <a:buNone/>
            </a:pPr>
            <a:r>
              <a:rPr lang="en-GB"/>
              <a:t>Bedrock Young Authors  Competition</a:t>
            </a:r>
            <a:endParaRPr/>
          </a:p>
        </p:txBody>
      </p:sp>
      <p:pic>
        <p:nvPicPr>
          <p:cNvPr id="697" name="Google Shape;697;p70"/>
          <p:cNvPicPr preferRelativeResize="0"/>
          <p:nvPr/>
        </p:nvPicPr>
        <p:blipFill rotWithShape="1">
          <a:blip r:embed="rId3">
            <a:alphaModFix/>
          </a:blip>
          <a:srcRect b="0" l="0" r="0" t="0"/>
          <a:stretch/>
        </p:blipFill>
        <p:spPr>
          <a:xfrm>
            <a:off x="7048500" y="0"/>
            <a:ext cx="5143500" cy="6857999"/>
          </a:xfrm>
          <a:prstGeom prst="rect">
            <a:avLst/>
          </a:prstGeom>
          <a:noFill/>
          <a:ln>
            <a:noFill/>
          </a:ln>
        </p:spPr>
      </p:pic>
      <p:sp>
        <p:nvSpPr>
          <p:cNvPr id="698" name="Google Shape;698;p70"/>
          <p:cNvSpPr/>
          <p:nvPr/>
        </p:nvSpPr>
        <p:spPr>
          <a:xfrm>
            <a:off x="9760450" y="340025"/>
            <a:ext cx="1952100"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a:t>
            </a:r>
            <a:endParaRPr sz="1600">
              <a:latin typeface="Poppins SemiBold"/>
              <a:ea typeface="Poppins SemiBold"/>
              <a:cs typeface="Poppins SemiBold"/>
              <a:sym typeface="Poppins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23" name="Shape 923"/>
        <p:cNvGrpSpPr/>
        <p:nvPr/>
      </p:nvGrpSpPr>
      <p:grpSpPr>
        <a:xfrm>
          <a:off x="0" y="0"/>
          <a:ext cx="0" cy="0"/>
          <a:chOff x="0" y="0"/>
          <a:chExt cx="0" cy="0"/>
        </a:xfrm>
      </p:grpSpPr>
      <p:sp>
        <p:nvSpPr>
          <p:cNvPr id="924" name="Google Shape;924;p97"/>
          <p:cNvSpPr txBox="1"/>
          <p:nvPr>
            <p:ph type="ctrTitle"/>
          </p:nvPr>
        </p:nvSpPr>
        <p:spPr>
          <a:xfrm>
            <a:off x="479425" y="1196975"/>
            <a:ext cx="11649600" cy="4017300"/>
          </a:xfrm>
          <a:prstGeom prst="rect">
            <a:avLst/>
          </a:prstGeom>
          <a:noFill/>
          <a:ln>
            <a:noFill/>
          </a:ln>
        </p:spPr>
        <p:txBody>
          <a:bodyPr anchorCtr="0" anchor="t" bIns="0" lIns="0" spcFirstLastPara="1" rIns="0" wrap="square" tIns="0">
            <a:spAutoFit/>
          </a:bodyPr>
          <a:lstStyle/>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My heart feels as if…</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For months now, I’ve…</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Use a simile to capture your feelings</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lang="en-GB" sz="1800">
                <a:latin typeface="Poppins"/>
                <a:ea typeface="Poppins"/>
                <a:cs typeface="Poppins"/>
                <a:sym typeface="Poppins"/>
              </a:rPr>
              <a:t>Begin a new paragraph with a fronted adverbial: </a:t>
            </a:r>
            <a:r>
              <a:rPr b="0" lang="en-GB" sz="1800">
                <a:latin typeface="Poppins"/>
                <a:ea typeface="Poppins"/>
                <a:cs typeface="Poppins"/>
                <a:sym typeface="Poppins"/>
              </a:rPr>
              <a:t>Along the winding path,</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But now I feel as if…. As if….. As if….</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lang="en-GB" sz="1800">
                <a:latin typeface="Poppins"/>
                <a:ea typeface="Poppins"/>
                <a:cs typeface="Poppins"/>
                <a:sym typeface="Poppins"/>
              </a:rPr>
              <a:t>Begin a new paragraph with a different fronted adverbial</a:t>
            </a:r>
            <a:r>
              <a:rPr b="0" lang="en-GB" sz="1800">
                <a:latin typeface="Poppins"/>
                <a:ea typeface="Poppins"/>
                <a:cs typeface="Poppins"/>
                <a:sym typeface="Poppins"/>
              </a:rPr>
              <a:t>: As night fell, </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Deep down, I only ever wanted to…. To…. To….</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To me, new means…. It means…. It means…</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b="0" lang="en-GB" sz="1800">
                <a:latin typeface="Poppins"/>
                <a:ea typeface="Poppins"/>
                <a:cs typeface="Poppins"/>
                <a:sym typeface="Poppins"/>
              </a:rPr>
              <a:t>Nothing will ever be the same again, but….</a:t>
            </a:r>
            <a:endParaRPr b="0" sz="1800">
              <a:latin typeface="Poppins"/>
              <a:ea typeface="Poppins"/>
              <a:cs typeface="Poppins"/>
              <a:sym typeface="Poppins"/>
            </a:endParaRPr>
          </a:p>
          <a:p>
            <a:pPr indent="-342900" lvl="0" marL="457200" rtl="0" algn="l">
              <a:lnSpc>
                <a:spcPct val="150000"/>
              </a:lnSpc>
              <a:spcBef>
                <a:spcPts val="0"/>
              </a:spcBef>
              <a:spcAft>
                <a:spcPts val="0"/>
              </a:spcAft>
              <a:buSzPts val="1800"/>
              <a:buFont typeface="Poppins"/>
              <a:buAutoNum type="arabicPeriod"/>
            </a:pPr>
            <a:r>
              <a:rPr lang="en-GB" sz="1800">
                <a:latin typeface="Poppins"/>
                <a:ea typeface="Poppins"/>
                <a:cs typeface="Poppins"/>
                <a:sym typeface="Poppins"/>
              </a:rPr>
              <a:t>Begin a new paragraph: </a:t>
            </a:r>
            <a:r>
              <a:rPr b="0" lang="en-GB" sz="1800">
                <a:latin typeface="Poppins"/>
                <a:ea typeface="Poppins"/>
                <a:cs typeface="Poppins"/>
                <a:sym typeface="Poppins"/>
              </a:rPr>
              <a:t>One last time, I check my pocket for… In truth, this is all I will ever need…</a:t>
            </a:r>
            <a:endParaRPr b="0" sz="1800">
              <a:latin typeface="Poppins"/>
              <a:ea typeface="Poppins"/>
              <a:cs typeface="Poppins"/>
              <a:sym typeface="Poppins"/>
            </a:endParaRPr>
          </a:p>
        </p:txBody>
      </p:sp>
      <p:sp>
        <p:nvSpPr>
          <p:cNvPr id="925" name="Google Shape;925;p97"/>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926" name="Google Shape;926;p97"/>
          <p:cNvPicPr preferRelativeResize="0"/>
          <p:nvPr/>
        </p:nvPicPr>
        <p:blipFill rotWithShape="1">
          <a:blip r:embed="rId3">
            <a:alphaModFix/>
          </a:blip>
          <a:srcRect b="42912" l="31505" r="30854" t="34451"/>
          <a:stretch/>
        </p:blipFill>
        <p:spPr>
          <a:xfrm>
            <a:off x="10196513" y="5214275"/>
            <a:ext cx="1932510" cy="1643725"/>
          </a:xfrm>
          <a:prstGeom prst="rect">
            <a:avLst/>
          </a:prstGeom>
          <a:noFill/>
          <a:ln>
            <a:noFill/>
          </a:ln>
        </p:spPr>
      </p:pic>
      <p:sp>
        <p:nvSpPr>
          <p:cNvPr id="927" name="Google Shape;927;p97"/>
          <p:cNvSpPr/>
          <p:nvPr/>
        </p:nvSpPr>
        <p:spPr>
          <a:xfrm>
            <a:off x="9545775" y="340025"/>
            <a:ext cx="216680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13</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person, indoor, computer&#10;&#10;Description automatically generated" id="932" name="Google Shape;932;p98"/>
          <p:cNvPicPr preferRelativeResize="0"/>
          <p:nvPr>
            <p:ph idx="2" type="pic"/>
          </p:nvPr>
        </p:nvPicPr>
        <p:blipFill rotWithShape="1">
          <a:blip r:embed="rId3">
            <a:alphaModFix/>
          </a:blip>
          <a:srcRect b="0" l="0" r="0" t="0"/>
          <a:stretch/>
        </p:blipFill>
        <p:spPr>
          <a:xfrm>
            <a:off x="6888161" y="0"/>
            <a:ext cx="5303838" cy="6857999"/>
          </a:xfrm>
          <a:prstGeom prst="rect">
            <a:avLst/>
          </a:prstGeom>
          <a:solidFill>
            <a:schemeClr val="lt2"/>
          </a:solidFill>
          <a:ln>
            <a:noFill/>
          </a:ln>
        </p:spPr>
      </p:pic>
      <p:sp>
        <p:nvSpPr>
          <p:cNvPr id="933" name="Google Shape;933;p98"/>
          <p:cNvSpPr txBox="1"/>
          <p:nvPr>
            <p:ph type="ctrTitle"/>
          </p:nvPr>
        </p:nvSpPr>
        <p:spPr>
          <a:xfrm>
            <a:off x="479425" y="1340875"/>
            <a:ext cx="6061500" cy="3241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a:t>Your task: </a:t>
            </a:r>
            <a:endParaRPr/>
          </a:p>
          <a:p>
            <a:pPr indent="0" lvl="0" marL="0" rtl="0" algn="l">
              <a:lnSpc>
                <a:spcPct val="90000"/>
              </a:lnSpc>
              <a:spcBef>
                <a:spcPts val="0"/>
              </a:spcBef>
              <a:spcAft>
                <a:spcPts val="0"/>
              </a:spcAft>
              <a:buClr>
                <a:schemeClr val="dk1"/>
              </a:buClr>
              <a:buSzPts val="4800"/>
              <a:buFont typeface="Poppins SemiBold"/>
              <a:buNone/>
            </a:pPr>
            <a:r>
              <a:t/>
            </a:r>
            <a:endParaRPr/>
          </a:p>
          <a:p>
            <a:pPr indent="0" lvl="0" marL="0" rtl="0" algn="l">
              <a:lnSpc>
                <a:spcPct val="90000"/>
              </a:lnSpc>
              <a:spcBef>
                <a:spcPts val="0"/>
              </a:spcBef>
              <a:spcAft>
                <a:spcPts val="0"/>
              </a:spcAft>
              <a:buClr>
                <a:schemeClr val="dk1"/>
              </a:buClr>
              <a:buSzPts val="4800"/>
              <a:buFont typeface="Poppins SemiBold"/>
              <a:buNone/>
            </a:pPr>
            <a:r>
              <a:rPr lang="en-GB" sz="6900"/>
              <a:t>take us on a journey</a:t>
            </a:r>
            <a:endParaRPr sz="6900"/>
          </a:p>
        </p:txBody>
      </p:sp>
      <p:sp>
        <p:nvSpPr>
          <p:cNvPr id="934" name="Google Shape;934;p98"/>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99"/>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 </a:t>
            </a:r>
            <a:endParaRPr/>
          </a:p>
        </p:txBody>
      </p:sp>
      <p:pic>
        <p:nvPicPr>
          <p:cNvPr id="940" name="Google Shape;940;p99"/>
          <p:cNvPicPr preferRelativeResize="0"/>
          <p:nvPr/>
        </p:nvPicPr>
        <p:blipFill rotWithShape="1">
          <a:blip r:embed="rId3">
            <a:alphaModFix/>
          </a:blip>
          <a:srcRect b="0" l="0" r="0" t="0"/>
          <a:stretch/>
        </p:blipFill>
        <p:spPr>
          <a:xfrm>
            <a:off x="2260100" y="54175"/>
            <a:ext cx="8653086" cy="67496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44" name="Shape 944"/>
        <p:cNvGrpSpPr/>
        <p:nvPr/>
      </p:nvGrpSpPr>
      <p:grpSpPr>
        <a:xfrm>
          <a:off x="0" y="0"/>
          <a:ext cx="0" cy="0"/>
          <a:chOff x="0" y="0"/>
          <a:chExt cx="0" cy="0"/>
        </a:xfrm>
      </p:grpSpPr>
      <p:sp>
        <p:nvSpPr>
          <p:cNvPr id="945" name="Google Shape;945;p100"/>
          <p:cNvSpPr txBox="1"/>
          <p:nvPr>
            <p:ph type="ctrTitle"/>
          </p:nvPr>
        </p:nvSpPr>
        <p:spPr>
          <a:xfrm>
            <a:off x="392050" y="1538825"/>
            <a:ext cx="11649600" cy="24627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SzPts val="4800"/>
              <a:buNone/>
            </a:pPr>
            <a:r>
              <a:rPr b="0" lang="en-GB" sz="4000">
                <a:latin typeface="Poppins"/>
                <a:ea typeface="Poppins"/>
                <a:cs typeface="Poppins"/>
                <a:sym typeface="Poppins"/>
              </a:rPr>
              <a:t>It’s your time to write.</a:t>
            </a:r>
            <a:endParaRPr b="0" sz="4000">
              <a:latin typeface="Poppins"/>
              <a:ea typeface="Poppins"/>
              <a:cs typeface="Poppins"/>
              <a:sym typeface="Poppins"/>
            </a:endParaRPr>
          </a:p>
          <a:p>
            <a:pPr indent="0" lvl="0" marL="0" rtl="0" algn="l">
              <a:lnSpc>
                <a:spcPct val="150000"/>
              </a:lnSpc>
              <a:spcBef>
                <a:spcPts val="0"/>
              </a:spcBef>
              <a:spcAft>
                <a:spcPts val="0"/>
              </a:spcAft>
              <a:buSzPts val="4800"/>
              <a:buNone/>
            </a:pPr>
            <a:r>
              <a:t/>
            </a:r>
            <a:endParaRPr b="0" sz="4000">
              <a:latin typeface="Poppins"/>
              <a:ea typeface="Poppins"/>
              <a:cs typeface="Poppins"/>
              <a:sym typeface="Poppins"/>
            </a:endParaRPr>
          </a:p>
          <a:p>
            <a:pPr indent="0" lvl="0" marL="0" rtl="0" algn="l">
              <a:lnSpc>
                <a:spcPct val="150000"/>
              </a:lnSpc>
              <a:spcBef>
                <a:spcPts val="0"/>
              </a:spcBef>
              <a:spcAft>
                <a:spcPts val="0"/>
              </a:spcAft>
              <a:buSzPts val="4800"/>
              <a:buNone/>
            </a:pPr>
            <a:r>
              <a:rPr b="0" lang="en-GB" sz="4000">
                <a:latin typeface="Poppins"/>
                <a:ea typeface="Poppins"/>
                <a:cs typeface="Poppins"/>
                <a:sym typeface="Poppins"/>
              </a:rPr>
              <a:t>Before we do, let’s clarify our </a:t>
            </a:r>
            <a:r>
              <a:rPr lang="en-GB" sz="4000">
                <a:latin typeface="Poppins"/>
                <a:ea typeface="Poppins"/>
                <a:cs typeface="Poppins"/>
                <a:sym typeface="Poppins"/>
              </a:rPr>
              <a:t>success criteria.</a:t>
            </a:r>
            <a:endParaRPr sz="4000">
              <a:latin typeface="Poppins"/>
              <a:ea typeface="Poppins"/>
              <a:cs typeface="Poppins"/>
              <a:sym typeface="Poppins"/>
            </a:endParaRPr>
          </a:p>
        </p:txBody>
      </p:sp>
      <p:sp>
        <p:nvSpPr>
          <p:cNvPr id="946" name="Google Shape;946;p100"/>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What does ‘good’ look like?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947" name="Google Shape;947;p100"/>
          <p:cNvPicPr preferRelativeResize="0"/>
          <p:nvPr/>
        </p:nvPicPr>
        <p:blipFill rotWithShape="1">
          <a:blip r:embed="rId3">
            <a:alphaModFix/>
          </a:blip>
          <a:srcRect b="42912" l="31505" r="30854" t="34451"/>
          <a:stretch/>
        </p:blipFill>
        <p:spPr>
          <a:xfrm>
            <a:off x="10196513" y="5214275"/>
            <a:ext cx="1932510" cy="1643725"/>
          </a:xfrm>
          <a:prstGeom prst="rect">
            <a:avLst/>
          </a:prstGeom>
          <a:noFill/>
          <a:ln>
            <a:noFill/>
          </a:ln>
        </p:spPr>
      </p:pic>
      <p:sp>
        <p:nvSpPr>
          <p:cNvPr id="948" name="Google Shape;948;p100"/>
          <p:cNvSpPr/>
          <p:nvPr/>
        </p:nvSpPr>
        <p:spPr>
          <a:xfrm>
            <a:off x="9545775" y="340025"/>
            <a:ext cx="216680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14</a:t>
            </a:r>
            <a:endParaRPr sz="1600">
              <a:latin typeface="Poppins SemiBold"/>
              <a:ea typeface="Poppins SemiBold"/>
              <a:cs typeface="Poppins SemiBold"/>
              <a:sym typeface="Poppins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52" name="Shape 952"/>
        <p:cNvGrpSpPr/>
        <p:nvPr/>
      </p:nvGrpSpPr>
      <p:grpSpPr>
        <a:xfrm>
          <a:off x="0" y="0"/>
          <a:ext cx="0" cy="0"/>
          <a:chOff x="0" y="0"/>
          <a:chExt cx="0" cy="0"/>
        </a:xfrm>
      </p:grpSpPr>
      <p:sp>
        <p:nvSpPr>
          <p:cNvPr id="953" name="Google Shape;953;p101"/>
          <p:cNvSpPr txBox="1"/>
          <p:nvPr>
            <p:ph type="ctrTitle"/>
          </p:nvPr>
        </p:nvSpPr>
        <p:spPr>
          <a:xfrm>
            <a:off x="406625" y="1335000"/>
            <a:ext cx="11649600" cy="5673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rPr b="0" lang="en-GB" sz="2700">
                <a:latin typeface="Poppins"/>
                <a:ea typeface="Poppins"/>
                <a:cs typeface="Poppins"/>
                <a:sym typeface="Poppins"/>
              </a:rPr>
              <a:t>Read your partner’s work.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Have they been successful?</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Give them </a:t>
            </a:r>
            <a:r>
              <a:rPr lang="en-GB" sz="2700">
                <a:latin typeface="Poppins"/>
                <a:ea typeface="Poppins"/>
                <a:cs typeface="Poppins"/>
                <a:sym typeface="Poppins"/>
              </a:rPr>
              <a:t>kind</a:t>
            </a:r>
            <a:r>
              <a:rPr b="0" lang="en-GB" sz="2700">
                <a:latin typeface="Poppins"/>
                <a:ea typeface="Poppins"/>
                <a:cs typeface="Poppins"/>
                <a:sym typeface="Poppins"/>
              </a:rPr>
              <a:t>, </a:t>
            </a:r>
            <a:r>
              <a:rPr lang="en-GB" sz="2700">
                <a:latin typeface="Poppins"/>
                <a:ea typeface="Poppins"/>
                <a:cs typeface="Poppins"/>
                <a:sym typeface="Poppins"/>
              </a:rPr>
              <a:t>specific</a:t>
            </a:r>
            <a:r>
              <a:rPr b="0" lang="en-GB" sz="2700">
                <a:latin typeface="Poppins"/>
                <a:ea typeface="Poppins"/>
                <a:cs typeface="Poppins"/>
                <a:sym typeface="Poppins"/>
              </a:rPr>
              <a:t> and </a:t>
            </a:r>
            <a:r>
              <a:rPr lang="en-GB" sz="2700">
                <a:latin typeface="Poppins"/>
                <a:ea typeface="Poppins"/>
                <a:cs typeface="Poppins"/>
                <a:sym typeface="Poppins"/>
              </a:rPr>
              <a:t>helpful</a:t>
            </a:r>
            <a:r>
              <a:rPr b="0" lang="en-GB" sz="2700">
                <a:latin typeface="Poppins"/>
                <a:ea typeface="Poppins"/>
                <a:cs typeface="Poppins"/>
                <a:sym typeface="Poppins"/>
              </a:rPr>
              <a:t> feedback.</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lang="en-GB" sz="2700">
                <a:latin typeface="Poppins"/>
                <a:ea typeface="Poppins"/>
                <a:cs typeface="Poppins"/>
                <a:sym typeface="Poppins"/>
              </a:rPr>
              <a:t>Use the following phrases:</a:t>
            </a:r>
            <a:endParaRPr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“I like how you…”</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“This is impactful because…”</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“This is intriguing because…”</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rPr b="0" lang="en-GB" sz="2700">
                <a:latin typeface="Poppins"/>
                <a:ea typeface="Poppins"/>
                <a:cs typeface="Poppins"/>
                <a:sym typeface="Poppins"/>
              </a:rPr>
              <a:t>“Here, could you have included…”</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a:p>
            <a:pPr indent="0" lvl="0" marL="0" rtl="0" algn="l">
              <a:lnSpc>
                <a:spcPct val="115000"/>
              </a:lnSpc>
              <a:spcBef>
                <a:spcPts val="0"/>
              </a:spcBef>
              <a:spcAft>
                <a:spcPts val="0"/>
              </a:spcAft>
              <a:buSzPts val="4800"/>
              <a:buNone/>
            </a:pPr>
            <a:r>
              <a:t/>
            </a:r>
            <a:endParaRPr b="0" sz="2700">
              <a:latin typeface="Poppins"/>
              <a:ea typeface="Poppins"/>
              <a:cs typeface="Poppins"/>
              <a:sym typeface="Poppins"/>
            </a:endParaRPr>
          </a:p>
        </p:txBody>
      </p:sp>
      <p:sp>
        <p:nvSpPr>
          <p:cNvPr id="954" name="Google Shape;954;p101"/>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Review: how have I done?</a:t>
            </a:r>
            <a:endParaRPr sz="2100">
              <a:solidFill>
                <a:schemeClr val="accent4"/>
              </a:solidFill>
            </a:endParaRPr>
          </a:p>
          <a:p>
            <a:pPr indent="0" lvl="0" marL="0" rtl="0" algn="l">
              <a:lnSpc>
                <a:spcPct val="110000"/>
              </a:lnSpc>
              <a:spcBef>
                <a:spcPts val="0"/>
              </a:spcBef>
              <a:spcAft>
                <a:spcPts val="0"/>
              </a:spcAft>
              <a:buClr>
                <a:schemeClr val="dk2"/>
              </a:buClr>
              <a:buSzPts val="825"/>
              <a:buFont typeface="Poppins SemiBold"/>
              <a:buNone/>
            </a:pPr>
            <a:r>
              <a:t/>
            </a:r>
            <a:endParaRPr sz="2100">
              <a:solidFill>
                <a:schemeClr val="accent4"/>
              </a:solidFill>
            </a:endParaRPr>
          </a:p>
        </p:txBody>
      </p:sp>
      <p:pic>
        <p:nvPicPr>
          <p:cNvPr id="955" name="Google Shape;955;p101"/>
          <p:cNvPicPr preferRelativeResize="0"/>
          <p:nvPr/>
        </p:nvPicPr>
        <p:blipFill rotWithShape="1">
          <a:blip r:embed="rId3">
            <a:alphaModFix/>
          </a:blip>
          <a:srcRect b="42912" l="31505" r="30854" t="34451"/>
          <a:stretch/>
        </p:blipFill>
        <p:spPr>
          <a:xfrm>
            <a:off x="8641676" y="3891775"/>
            <a:ext cx="3487352" cy="296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02"/>
          <p:cNvSpPr txBox="1"/>
          <p:nvPr>
            <p:ph type="ctrTitle"/>
          </p:nvPr>
        </p:nvSpPr>
        <p:spPr>
          <a:xfrm>
            <a:off x="488495" y="2124914"/>
            <a:ext cx="11224079" cy="2022092"/>
          </a:xfrm>
          <a:prstGeom prst="rect">
            <a:avLst/>
          </a:prstGeom>
          <a:noFill/>
          <a:ln>
            <a:noFill/>
          </a:ln>
        </p:spPr>
        <p:txBody>
          <a:bodyPr anchorCtr="0" anchor="ctr" bIns="0" lIns="0" spcFirstLastPara="1" rIns="0" wrap="square" tIns="0">
            <a:spAutoFit/>
          </a:bodyPr>
          <a:lstStyle/>
          <a:p>
            <a:pPr indent="0" lvl="0" marL="0" rtl="0" algn="ctr">
              <a:lnSpc>
                <a:spcPct val="90000"/>
              </a:lnSpc>
              <a:spcBef>
                <a:spcPts val="0"/>
              </a:spcBef>
              <a:spcAft>
                <a:spcPts val="0"/>
              </a:spcAft>
              <a:buClr>
                <a:schemeClr val="accent2"/>
              </a:buClr>
              <a:buSzPts val="7200"/>
              <a:buFont typeface="Poppins SemiBold"/>
              <a:buNone/>
            </a:pPr>
            <a:r>
              <a:rPr lang="en-GB"/>
              <a:t>Thank you</a:t>
            </a:r>
            <a:endParaRPr/>
          </a:p>
        </p:txBody>
      </p:sp>
      <p:sp>
        <p:nvSpPr>
          <p:cNvPr id="961" name="Google Shape;961;p102"/>
          <p:cNvSpPr txBox="1"/>
          <p:nvPr>
            <p:ph idx="12" type="sldNum"/>
          </p:nvPr>
        </p:nvSpPr>
        <p:spPr>
          <a:xfrm>
            <a:off x="11382824" y="6358039"/>
            <a:ext cx="318272" cy="138499"/>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900"/>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person, indoor, computer&#10;&#10;Description automatically generated" id="703" name="Google Shape;703;p71"/>
          <p:cNvPicPr preferRelativeResize="0"/>
          <p:nvPr>
            <p:ph idx="2" type="pic"/>
          </p:nvPr>
        </p:nvPicPr>
        <p:blipFill rotWithShape="1">
          <a:blip r:embed="rId3">
            <a:alphaModFix/>
          </a:blip>
          <a:srcRect b="0" l="0" r="0" t="0"/>
          <a:stretch/>
        </p:blipFill>
        <p:spPr>
          <a:xfrm>
            <a:off x="6888161" y="0"/>
            <a:ext cx="5303838" cy="6857999"/>
          </a:xfrm>
          <a:prstGeom prst="rect">
            <a:avLst/>
          </a:prstGeom>
          <a:solidFill>
            <a:schemeClr val="lt2"/>
          </a:solidFill>
          <a:ln>
            <a:noFill/>
          </a:ln>
        </p:spPr>
      </p:pic>
      <p:sp>
        <p:nvSpPr>
          <p:cNvPr id="704" name="Google Shape;704;p71"/>
          <p:cNvSpPr txBox="1"/>
          <p:nvPr>
            <p:ph type="ctrTitle"/>
          </p:nvPr>
        </p:nvSpPr>
        <p:spPr>
          <a:xfrm>
            <a:off x="479425" y="1340875"/>
            <a:ext cx="6061500" cy="32415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a:t>Your task: </a:t>
            </a:r>
            <a:endParaRPr/>
          </a:p>
          <a:p>
            <a:pPr indent="0" lvl="0" marL="0" rtl="0" algn="l">
              <a:lnSpc>
                <a:spcPct val="90000"/>
              </a:lnSpc>
              <a:spcBef>
                <a:spcPts val="0"/>
              </a:spcBef>
              <a:spcAft>
                <a:spcPts val="0"/>
              </a:spcAft>
              <a:buClr>
                <a:schemeClr val="dk1"/>
              </a:buClr>
              <a:buSzPts val="4800"/>
              <a:buFont typeface="Poppins SemiBold"/>
              <a:buNone/>
            </a:pPr>
            <a:r>
              <a:t/>
            </a:r>
            <a:endParaRPr/>
          </a:p>
          <a:p>
            <a:pPr indent="0" lvl="0" marL="0" rtl="0" algn="l">
              <a:lnSpc>
                <a:spcPct val="90000"/>
              </a:lnSpc>
              <a:spcBef>
                <a:spcPts val="0"/>
              </a:spcBef>
              <a:spcAft>
                <a:spcPts val="0"/>
              </a:spcAft>
              <a:buClr>
                <a:schemeClr val="dk1"/>
              </a:buClr>
              <a:buSzPts val="4800"/>
              <a:buFont typeface="Poppins SemiBold"/>
              <a:buNone/>
            </a:pPr>
            <a:r>
              <a:rPr lang="en-GB" sz="6900"/>
              <a:t>take us on a journey</a:t>
            </a:r>
            <a:endParaRPr sz="6900"/>
          </a:p>
        </p:txBody>
      </p:sp>
      <p:sp>
        <p:nvSpPr>
          <p:cNvPr id="705" name="Google Shape;705;p71"/>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72"/>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 </a:t>
            </a:r>
            <a:endParaRPr/>
          </a:p>
        </p:txBody>
      </p:sp>
      <p:pic>
        <p:nvPicPr>
          <p:cNvPr id="711" name="Google Shape;711;p72"/>
          <p:cNvPicPr preferRelativeResize="0"/>
          <p:nvPr/>
        </p:nvPicPr>
        <p:blipFill rotWithShape="1">
          <a:blip r:embed="rId3">
            <a:alphaModFix/>
          </a:blip>
          <a:srcRect b="0" l="0" r="0" t="0"/>
          <a:stretch/>
        </p:blipFill>
        <p:spPr>
          <a:xfrm>
            <a:off x="2260100" y="54175"/>
            <a:ext cx="8653086" cy="67496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73"/>
          <p:cNvSpPr txBox="1"/>
          <p:nvPr>
            <p:ph type="ctrTitle"/>
          </p:nvPr>
        </p:nvSpPr>
        <p:spPr>
          <a:xfrm>
            <a:off x="479425" y="1378800"/>
            <a:ext cx="8145900" cy="41004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3700">
                <a:latin typeface="Poppins"/>
                <a:ea typeface="Poppins"/>
                <a:cs typeface="Poppins"/>
                <a:sym typeface="Poppins"/>
              </a:rPr>
              <a:t>We’ll follow three steps:</a:t>
            </a:r>
            <a:endParaRPr sz="37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Plan: </a:t>
            </a:r>
            <a:r>
              <a:rPr b="0" lang="en-GB" sz="3700">
                <a:latin typeface="Poppins"/>
                <a:ea typeface="Poppins"/>
                <a:cs typeface="Poppins"/>
                <a:sym typeface="Poppins"/>
              </a:rPr>
              <a:t>how will I compel my readers?</a:t>
            </a:r>
            <a:endParaRPr b="0" sz="37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Do: </a:t>
            </a:r>
            <a:r>
              <a:rPr b="0" lang="en-GB" sz="3700">
                <a:latin typeface="Poppins"/>
                <a:ea typeface="Poppins"/>
                <a:cs typeface="Poppins"/>
                <a:sym typeface="Poppins"/>
              </a:rPr>
              <a:t>what does ‘good’ look like?</a:t>
            </a:r>
            <a:endParaRPr b="0" sz="3700">
              <a:latin typeface="Poppins"/>
              <a:ea typeface="Poppins"/>
              <a:cs typeface="Poppins"/>
              <a:sym typeface="Poppins"/>
            </a:endParaRPr>
          </a:p>
          <a:p>
            <a:pPr indent="0" lvl="0" marL="457200" rtl="0" algn="l">
              <a:lnSpc>
                <a:spcPct val="90000"/>
              </a:lnSpc>
              <a:spcBef>
                <a:spcPts val="0"/>
              </a:spcBef>
              <a:spcAft>
                <a:spcPts val="0"/>
              </a:spcAft>
              <a:buSzPts val="4800"/>
              <a:buNone/>
            </a:pPr>
            <a:r>
              <a:t/>
            </a:r>
            <a:endParaRPr sz="3700">
              <a:latin typeface="Poppins"/>
              <a:ea typeface="Poppins"/>
              <a:cs typeface="Poppins"/>
              <a:sym typeface="Poppins"/>
            </a:endParaRPr>
          </a:p>
          <a:p>
            <a:pPr indent="-457200" lvl="0" marL="457200" rtl="0" algn="l">
              <a:lnSpc>
                <a:spcPct val="90000"/>
              </a:lnSpc>
              <a:spcBef>
                <a:spcPts val="0"/>
              </a:spcBef>
              <a:spcAft>
                <a:spcPts val="0"/>
              </a:spcAft>
              <a:buSzPts val="3700"/>
              <a:buFont typeface="Poppins"/>
              <a:buAutoNum type="arabicPeriod"/>
            </a:pPr>
            <a:r>
              <a:rPr lang="en-GB" sz="3700">
                <a:latin typeface="Poppins"/>
                <a:ea typeface="Poppins"/>
                <a:cs typeface="Poppins"/>
                <a:sym typeface="Poppins"/>
              </a:rPr>
              <a:t>Review: </a:t>
            </a:r>
            <a:r>
              <a:rPr b="0" lang="en-GB" sz="3700">
                <a:latin typeface="Poppins"/>
                <a:ea typeface="Poppins"/>
                <a:cs typeface="Poppins"/>
                <a:sym typeface="Poppins"/>
              </a:rPr>
              <a:t>how have I done?</a:t>
            </a:r>
            <a:endParaRPr b="0" sz="3700">
              <a:latin typeface="Poppins"/>
              <a:ea typeface="Poppins"/>
              <a:cs typeface="Poppins"/>
              <a:sym typeface="Poppins"/>
            </a:endParaRPr>
          </a:p>
        </p:txBody>
      </p:sp>
      <p:sp>
        <p:nvSpPr>
          <p:cNvPr id="717" name="Google Shape;717;p73"/>
          <p:cNvSpPr txBox="1"/>
          <p:nvPr>
            <p:ph idx="1" type="body"/>
          </p:nvPr>
        </p:nvSpPr>
        <p:spPr>
          <a:xfrm>
            <a:off x="488496" y="419075"/>
            <a:ext cx="5607600" cy="3540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0"/>
              </a:spcBef>
              <a:spcAft>
                <a:spcPts val="0"/>
              </a:spcAft>
              <a:buClr>
                <a:schemeClr val="dk2"/>
              </a:buClr>
              <a:buSzPts val="1500"/>
              <a:buFont typeface="Poppins SemiBold"/>
              <a:buNone/>
            </a:pPr>
            <a:r>
              <a:rPr lang="en-GB"/>
              <a:t>Bedrock Young Authors Competition</a:t>
            </a:r>
            <a:endParaRPr/>
          </a:p>
        </p:txBody>
      </p:sp>
      <p:pic>
        <p:nvPicPr>
          <p:cNvPr id="718" name="Google Shape;718;p73"/>
          <p:cNvPicPr preferRelativeResize="0"/>
          <p:nvPr/>
        </p:nvPicPr>
        <p:blipFill rotWithShape="1">
          <a:blip r:embed="rId3">
            <a:alphaModFix/>
          </a:blip>
          <a:srcRect b="0" l="0" r="0" t="0"/>
          <a:stretch/>
        </p:blipFill>
        <p:spPr>
          <a:xfrm>
            <a:off x="8544125" y="248026"/>
            <a:ext cx="3446850" cy="2973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22" name="Shape 722"/>
        <p:cNvGrpSpPr/>
        <p:nvPr/>
      </p:nvGrpSpPr>
      <p:grpSpPr>
        <a:xfrm>
          <a:off x="0" y="0"/>
          <a:ext cx="0" cy="0"/>
          <a:chOff x="0" y="0"/>
          <a:chExt cx="0" cy="0"/>
        </a:xfrm>
      </p:grpSpPr>
      <p:sp>
        <p:nvSpPr>
          <p:cNvPr id="723" name="Google Shape;723;p74"/>
          <p:cNvSpPr txBox="1"/>
          <p:nvPr>
            <p:ph type="ctrTitle"/>
          </p:nvPr>
        </p:nvSpPr>
        <p:spPr>
          <a:xfrm>
            <a:off x="479425" y="1340875"/>
            <a:ext cx="6061500" cy="3975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4100">
                <a:latin typeface="Poppins"/>
                <a:ea typeface="Poppins"/>
                <a:cs typeface="Poppins"/>
                <a:sym typeface="Poppins"/>
              </a:rPr>
              <a:t>‘Journey’</a:t>
            </a:r>
            <a:r>
              <a:rPr b="0" lang="en-GB" sz="4100">
                <a:latin typeface="Poppins"/>
                <a:ea typeface="Poppins"/>
                <a:cs typeface="Poppins"/>
                <a:sym typeface="Poppins"/>
              </a:rPr>
              <a:t> actually comes from from Medieval Latin </a:t>
            </a:r>
            <a:r>
              <a:rPr b="0" i="1" lang="en-GB" sz="4100">
                <a:latin typeface="Poppins"/>
                <a:ea typeface="Poppins"/>
                <a:cs typeface="Poppins"/>
                <a:sym typeface="Poppins"/>
              </a:rPr>
              <a:t>diurnata</a:t>
            </a:r>
            <a:r>
              <a:rPr b="0" lang="en-GB" sz="4100">
                <a:latin typeface="Poppins"/>
                <a:ea typeface="Poppins"/>
                <a:cs typeface="Poppins"/>
                <a:sym typeface="Poppins"/>
              </a:rPr>
              <a:t> meaning </a:t>
            </a:r>
            <a:r>
              <a:rPr lang="en-GB" sz="4100">
                <a:latin typeface="Poppins"/>
                <a:ea typeface="Poppins"/>
                <a:cs typeface="Poppins"/>
                <a:sym typeface="Poppins"/>
              </a:rPr>
              <a:t>“a day's work, a day's journey, a fixed day, a day”</a:t>
            </a:r>
            <a:endParaRPr sz="6200">
              <a:latin typeface="Poppins"/>
              <a:ea typeface="Poppins"/>
              <a:cs typeface="Poppins"/>
              <a:sym typeface="Poppins"/>
            </a:endParaRPr>
          </a:p>
        </p:txBody>
      </p:sp>
      <p:sp>
        <p:nvSpPr>
          <p:cNvPr id="724" name="Google Shape;724;p74"/>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pic>
        <p:nvPicPr>
          <p:cNvPr id="725" name="Google Shape;725;p74"/>
          <p:cNvPicPr preferRelativeResize="0"/>
          <p:nvPr/>
        </p:nvPicPr>
        <p:blipFill rotWithShape="1">
          <a:blip r:embed="rId3">
            <a:alphaModFix/>
          </a:blip>
          <a:srcRect b="0" l="0" r="0" t="0"/>
          <a:stretch/>
        </p:blipFill>
        <p:spPr>
          <a:xfrm>
            <a:off x="6870275" y="0"/>
            <a:ext cx="5321726"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29" name="Shape 729"/>
        <p:cNvGrpSpPr/>
        <p:nvPr/>
      </p:nvGrpSpPr>
      <p:grpSpPr>
        <a:xfrm>
          <a:off x="0" y="0"/>
          <a:ext cx="0" cy="0"/>
          <a:chOff x="0" y="0"/>
          <a:chExt cx="0" cy="0"/>
        </a:xfrm>
      </p:grpSpPr>
      <p:sp>
        <p:nvSpPr>
          <p:cNvPr id="730" name="Google Shape;730;p75"/>
          <p:cNvSpPr txBox="1"/>
          <p:nvPr>
            <p:ph type="ctrTitle"/>
          </p:nvPr>
        </p:nvSpPr>
        <p:spPr>
          <a:xfrm>
            <a:off x="1867650" y="1290850"/>
            <a:ext cx="8456700" cy="1108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Clr>
                <a:schemeClr val="dk1"/>
              </a:buClr>
              <a:buSzPts val="4800"/>
              <a:buFont typeface="Poppins SemiBold"/>
              <a:buNone/>
            </a:pPr>
            <a:r>
              <a:rPr lang="en-GB" sz="4000">
                <a:latin typeface="Poppins"/>
                <a:ea typeface="Poppins"/>
                <a:cs typeface="Poppins"/>
                <a:sym typeface="Poppins"/>
              </a:rPr>
              <a:t>What ‘journeys’ can we go on?</a:t>
            </a:r>
            <a:endParaRPr sz="4000">
              <a:latin typeface="Poppins"/>
              <a:ea typeface="Poppins"/>
              <a:cs typeface="Poppins"/>
              <a:sym typeface="Poppins"/>
            </a:endParaRPr>
          </a:p>
          <a:p>
            <a:pPr indent="0" lvl="0" marL="0" rtl="0" algn="l">
              <a:lnSpc>
                <a:spcPct val="90000"/>
              </a:lnSpc>
              <a:spcBef>
                <a:spcPts val="0"/>
              </a:spcBef>
              <a:spcAft>
                <a:spcPts val="0"/>
              </a:spcAft>
              <a:buClr>
                <a:schemeClr val="dk1"/>
              </a:buClr>
              <a:buSzPts val="4800"/>
              <a:buFont typeface="Poppins SemiBold"/>
              <a:buNone/>
            </a:pPr>
            <a:r>
              <a:t/>
            </a:r>
            <a:endParaRPr b="0" sz="4000">
              <a:latin typeface="Poppins"/>
              <a:ea typeface="Poppins"/>
              <a:cs typeface="Poppins"/>
              <a:sym typeface="Poppins"/>
            </a:endParaRPr>
          </a:p>
        </p:txBody>
      </p:sp>
      <p:sp>
        <p:nvSpPr>
          <p:cNvPr id="731" name="Google Shape;731;p75"/>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graphicFrame>
        <p:nvGraphicFramePr>
          <p:cNvPr id="732" name="Google Shape;732;p75"/>
          <p:cNvGraphicFramePr/>
          <p:nvPr/>
        </p:nvGraphicFramePr>
        <p:xfrm>
          <a:off x="938475" y="2198675"/>
          <a:ext cx="3000000" cy="3000000"/>
        </p:xfrm>
        <a:graphic>
          <a:graphicData uri="http://schemas.openxmlformats.org/drawingml/2006/table">
            <a:tbl>
              <a:tblPr>
                <a:noFill/>
                <a:tableStyleId>{CE905D6E-6ED2-429D-8100-624654441640}</a:tableStyleId>
              </a:tblPr>
              <a:tblGrid>
                <a:gridCol w="3438350"/>
                <a:gridCol w="3438350"/>
                <a:gridCol w="3438350"/>
              </a:tblGrid>
              <a:tr h="783900">
                <a:tc>
                  <a:txBody>
                    <a:bodyPr/>
                    <a:lstStyle/>
                    <a:p>
                      <a:pPr indent="0" lvl="0" marL="0" marR="0" rtl="0" algn="ctr">
                        <a:lnSpc>
                          <a:spcPct val="100000"/>
                        </a:lnSpc>
                        <a:spcBef>
                          <a:spcPts val="0"/>
                        </a:spcBef>
                        <a:spcAft>
                          <a:spcPts val="0"/>
                        </a:spcAft>
                        <a:buClr>
                          <a:srgbClr val="000000"/>
                        </a:buClr>
                        <a:buSzPts val="2000"/>
                        <a:buFont typeface="Arial"/>
                        <a:buNone/>
                      </a:pPr>
                      <a:r>
                        <a:rPr b="1" lang="en-GB" sz="2000" u="none" cap="none" strike="noStrike">
                          <a:solidFill>
                            <a:schemeClr val="dk1"/>
                          </a:solidFill>
                          <a:latin typeface="Poppins"/>
                          <a:ea typeface="Poppins"/>
                          <a:cs typeface="Poppins"/>
                          <a:sym typeface="Poppins"/>
                        </a:rPr>
                        <a:t>Physical </a:t>
                      </a:r>
                      <a:endParaRPr b="1" sz="2000" u="none" cap="none" strike="noStrike">
                        <a:solidFill>
                          <a:schemeClr val="dk1"/>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GB" sz="2000" u="none" cap="none" strike="noStrike">
                          <a:solidFill>
                            <a:schemeClr val="dk1"/>
                          </a:solidFill>
                          <a:latin typeface="Poppins"/>
                          <a:ea typeface="Poppins"/>
                          <a:cs typeface="Poppins"/>
                          <a:sym typeface="Poppins"/>
                        </a:rPr>
                        <a:t>Emotional</a:t>
                      </a:r>
                      <a:endParaRPr b="1" sz="2000" u="none" cap="none" strike="noStrike">
                        <a:solidFill>
                          <a:schemeClr val="dk1"/>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1" lang="en-GB" sz="2000" u="none" cap="none" strike="noStrike">
                          <a:solidFill>
                            <a:schemeClr val="dk1"/>
                          </a:solidFill>
                          <a:latin typeface="Poppins"/>
                          <a:ea typeface="Poppins"/>
                          <a:cs typeface="Poppins"/>
                          <a:sym typeface="Poppins"/>
                        </a:rPr>
                        <a:t>Spiritual</a:t>
                      </a:r>
                      <a:endParaRPr b="1" sz="2000" u="none" cap="none" strike="noStrike">
                        <a:solidFill>
                          <a:schemeClr val="dk1"/>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454725">
                <a:tc>
                  <a:txBody>
                    <a:bodyPr/>
                    <a:lstStyle/>
                    <a:p>
                      <a:pPr indent="0" lvl="0" marL="0" marR="0" rtl="0" algn="ctr">
                        <a:lnSpc>
                          <a:spcPct val="100000"/>
                        </a:lnSpc>
                        <a:spcBef>
                          <a:spcPts val="0"/>
                        </a:spcBef>
                        <a:spcAft>
                          <a:spcPts val="0"/>
                        </a:spcAft>
                        <a:buClr>
                          <a:srgbClr val="000000"/>
                        </a:buClr>
                        <a:buSzPts val="2500"/>
                        <a:buFont typeface="Arial"/>
                        <a:buNone/>
                      </a:pPr>
                      <a:r>
                        <a:rPr b="1" lang="en-GB" sz="2500" u="none" cap="none" strike="noStrike">
                          <a:solidFill>
                            <a:schemeClr val="accent5"/>
                          </a:solidFill>
                          <a:latin typeface="Poppins"/>
                          <a:ea typeface="Poppins"/>
                          <a:cs typeface="Poppins"/>
                          <a:sym typeface="Poppins"/>
                        </a:rPr>
                        <a:t>Travelling from place to place </a:t>
                      </a:r>
                      <a:endParaRPr b="1" sz="2500" u="none" cap="none" strike="noStrike">
                        <a:solidFill>
                          <a:schemeClr val="accent5"/>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500"/>
                        <a:buFont typeface="Arial"/>
                        <a:buNone/>
                      </a:pPr>
                      <a:r>
                        <a:rPr b="1" lang="en-GB" sz="2500" u="none" cap="none" strike="noStrike">
                          <a:solidFill>
                            <a:schemeClr val="accent5"/>
                          </a:solidFill>
                          <a:latin typeface="Poppins"/>
                          <a:ea typeface="Poppins"/>
                          <a:cs typeface="Poppins"/>
                          <a:sym typeface="Poppins"/>
                        </a:rPr>
                        <a:t>Changing state of mind</a:t>
                      </a:r>
                      <a:endParaRPr b="1" sz="2500" u="none" cap="none" strike="noStrike">
                        <a:solidFill>
                          <a:schemeClr val="accent5"/>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300"/>
                        <a:buFont typeface="Arial"/>
                        <a:buNone/>
                      </a:pPr>
                      <a:r>
                        <a:rPr b="1" lang="en-GB" sz="2300" u="none" cap="none" strike="noStrike">
                          <a:solidFill>
                            <a:schemeClr val="accent5"/>
                          </a:solidFill>
                          <a:latin typeface="Poppins"/>
                          <a:ea typeface="Poppins"/>
                          <a:cs typeface="Poppins"/>
                          <a:sym typeface="Poppins"/>
                        </a:rPr>
                        <a:t>A person grows in  understanding of a higher power, the world, and themselves.</a:t>
                      </a:r>
                      <a:endParaRPr b="1" sz="2500" u="none" cap="none" strike="noStrike">
                        <a:solidFill>
                          <a:schemeClr val="accent5"/>
                        </a:solidFill>
                        <a:latin typeface="Poppins"/>
                        <a:ea typeface="Poppins"/>
                        <a:cs typeface="Poppins"/>
                        <a:sym typeface="Poppins"/>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733" name="Google Shape;733;p75"/>
          <p:cNvSpPr/>
          <p:nvPr/>
        </p:nvSpPr>
        <p:spPr>
          <a:xfrm>
            <a:off x="9833375" y="340025"/>
            <a:ext cx="1958634" cy="393066"/>
          </a:xfrm>
          <a:prstGeom prst="flowChartTerminator">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latin typeface="Poppins SemiBold"/>
                <a:ea typeface="Poppins SemiBold"/>
                <a:cs typeface="Poppins SemiBold"/>
                <a:sym typeface="Poppins SemiBold"/>
              </a:rPr>
              <a:t>Booklet: Page 2</a:t>
            </a:r>
            <a:endParaRPr sz="1600">
              <a:latin typeface="Poppins SemiBold"/>
              <a:ea typeface="Poppins SemiBold"/>
              <a:cs typeface="Poppins SemiBold"/>
              <a:sym typeface="Poppi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8FF"/>
        </a:solidFill>
      </p:bgPr>
    </p:bg>
    <p:spTree>
      <p:nvGrpSpPr>
        <p:cNvPr id="738" name="Shape 738"/>
        <p:cNvGrpSpPr/>
        <p:nvPr/>
      </p:nvGrpSpPr>
      <p:grpSpPr>
        <a:xfrm>
          <a:off x="0" y="0"/>
          <a:ext cx="0" cy="0"/>
          <a:chOff x="0" y="0"/>
          <a:chExt cx="0" cy="0"/>
        </a:xfrm>
      </p:grpSpPr>
      <p:pic>
        <p:nvPicPr>
          <p:cNvPr id="739" name="Google Shape;739;p76"/>
          <p:cNvPicPr preferRelativeResize="0"/>
          <p:nvPr/>
        </p:nvPicPr>
        <p:blipFill rotWithShape="1">
          <a:blip r:embed="rId3">
            <a:alphaModFix/>
          </a:blip>
          <a:srcRect b="0" l="0" r="0" t="0"/>
          <a:stretch/>
        </p:blipFill>
        <p:spPr>
          <a:xfrm>
            <a:off x="2899650" y="1812126"/>
            <a:ext cx="6959100" cy="3909900"/>
          </a:xfrm>
          <a:prstGeom prst="roundRect">
            <a:avLst>
              <a:gd fmla="val 7057" name="adj"/>
            </a:avLst>
          </a:prstGeom>
          <a:noFill/>
          <a:ln>
            <a:noFill/>
          </a:ln>
        </p:spPr>
      </p:pic>
      <p:sp>
        <p:nvSpPr>
          <p:cNvPr id="740" name="Google Shape;740;p76"/>
          <p:cNvSpPr txBox="1"/>
          <p:nvPr/>
        </p:nvSpPr>
        <p:spPr>
          <a:xfrm>
            <a:off x="2495100" y="1050125"/>
            <a:ext cx="7768200" cy="5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dk1"/>
                </a:solidFill>
                <a:latin typeface="Poppins"/>
                <a:ea typeface="Poppins"/>
                <a:cs typeface="Poppins"/>
                <a:sym typeface="Poppins"/>
              </a:rPr>
              <a:t>Which type of journey is represented in this photo?</a:t>
            </a:r>
            <a:endParaRPr b="1" i="0" sz="2300" u="none" cap="none" strike="noStrike">
              <a:solidFill>
                <a:schemeClr val="dk1"/>
              </a:solidFill>
              <a:latin typeface="Poppins"/>
              <a:ea typeface="Poppins"/>
              <a:cs typeface="Poppins"/>
              <a:sym typeface="Poppins"/>
            </a:endParaRPr>
          </a:p>
        </p:txBody>
      </p:sp>
      <p:sp>
        <p:nvSpPr>
          <p:cNvPr id="741" name="Google Shape;741;p76"/>
          <p:cNvSpPr txBox="1"/>
          <p:nvPr/>
        </p:nvSpPr>
        <p:spPr>
          <a:xfrm>
            <a:off x="330425" y="2145138"/>
            <a:ext cx="2326500" cy="27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Physical?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Emotional?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Spiritual?</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1" i="0" sz="2300" u="none" cap="none" strike="noStrike">
              <a:solidFill>
                <a:schemeClr val="accent4"/>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1" i="0" lang="en-GB" sz="2300" u="none" cap="none" strike="noStrike">
                <a:solidFill>
                  <a:schemeClr val="accent4"/>
                </a:solidFill>
                <a:latin typeface="Poppins"/>
                <a:ea typeface="Poppins"/>
                <a:cs typeface="Poppins"/>
                <a:sym typeface="Poppins"/>
              </a:rPr>
              <a:t>How do you know?</a:t>
            </a:r>
            <a:endParaRPr b="1" i="0" sz="2300" u="none" cap="none" strike="noStrike">
              <a:solidFill>
                <a:schemeClr val="accent4"/>
              </a:solidFill>
              <a:latin typeface="Poppins"/>
              <a:ea typeface="Poppins"/>
              <a:cs typeface="Poppins"/>
              <a:sym typeface="Poppins"/>
            </a:endParaRPr>
          </a:p>
        </p:txBody>
      </p:sp>
      <p:sp>
        <p:nvSpPr>
          <p:cNvPr id="742" name="Google Shape;742;p76"/>
          <p:cNvSpPr txBox="1"/>
          <p:nvPr>
            <p:ph idx="1" type="body"/>
          </p:nvPr>
        </p:nvSpPr>
        <p:spPr>
          <a:xfrm>
            <a:off x="479421" y="227825"/>
            <a:ext cx="5607600" cy="3540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825"/>
              <a:buFont typeface="Poppins SemiBold"/>
              <a:buNone/>
            </a:pPr>
            <a:r>
              <a:rPr lang="en-GB" sz="2100"/>
              <a:t>Bedrock Young Authors Competition</a:t>
            </a:r>
            <a:endParaRPr sz="2100"/>
          </a:p>
          <a:p>
            <a:pPr indent="0" lvl="0" marL="0" rtl="0" algn="l">
              <a:lnSpc>
                <a:spcPct val="110000"/>
              </a:lnSpc>
              <a:spcBef>
                <a:spcPts val="0"/>
              </a:spcBef>
              <a:spcAft>
                <a:spcPts val="0"/>
              </a:spcAft>
              <a:buClr>
                <a:schemeClr val="dk2"/>
              </a:buClr>
              <a:buSzPts val="825"/>
              <a:buFont typeface="Poppins SemiBold"/>
              <a:buNone/>
            </a:pPr>
            <a:r>
              <a:rPr lang="en-GB" sz="2100">
                <a:solidFill>
                  <a:schemeClr val="accent4"/>
                </a:solidFill>
              </a:rPr>
              <a:t>How will I compel my readers?</a:t>
            </a:r>
            <a:endParaRPr sz="2100">
              <a:solidFill>
                <a:schemeClr val="accent4"/>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drock Template">
  <a:themeElements>
    <a:clrScheme name="Bedrock Colour Palette">
      <a:dk1>
        <a:srgbClr val="001645"/>
      </a:dk1>
      <a:lt1>
        <a:srgbClr val="FFFFFF"/>
      </a:lt1>
      <a:dk2>
        <a:srgbClr val="8D66DD"/>
      </a:dk2>
      <a:lt2>
        <a:srgbClr val="EFF1F8"/>
      </a:lt2>
      <a:accent1>
        <a:srgbClr val="1FA3FC"/>
      </a:accent1>
      <a:accent2>
        <a:srgbClr val="00D9C7"/>
      </a:accent2>
      <a:accent3>
        <a:srgbClr val="FFCA1F"/>
      </a:accent3>
      <a:accent4>
        <a:srgbClr val="FF7B57"/>
      </a:accent4>
      <a:accent5>
        <a:srgbClr val="FE7195"/>
      </a:accent5>
      <a:accent6>
        <a:srgbClr val="F0F0FF"/>
      </a:accent6>
      <a:hlink>
        <a:srgbClr val="8D66DD"/>
      </a:hlink>
      <a:folHlink>
        <a:srgbClr val="1FA3F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