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20104100" cy="11309350"/>
  <p:embeddedFontLst>
    <p:embeddedFont>
      <p:font typeface="Poppins"/>
      <p:regular r:id="rId40"/>
      <p:bold r:id="rId41"/>
      <p:italic r:id="rId42"/>
      <p:boldItalic r:id="rId43"/>
    </p:embeddedFont>
    <p:embeddedFont>
      <p:font typeface="Poppins Light"/>
      <p:regular r:id="rId44"/>
      <p:bold r:id="rId45"/>
      <p:italic r:id="rId46"/>
      <p:boldItalic r:id="rId47"/>
    </p:embeddedFont>
    <p:embeddedFont>
      <p:font typeface="Poppins Medium"/>
      <p:regular r:id="rId48"/>
      <p:bold r:id="rId49"/>
      <p:italic r:id="rId50"/>
      <p:boldItalic r:id="rId51"/>
    </p:embeddedFont>
    <p:embeddedFont>
      <p:font typeface="Poppins SemiBold"/>
      <p:regular r:id="rId52"/>
      <p:bold r:id="rId53"/>
      <p:italic r:id="rId54"/>
      <p:boldItalic r:id="rId55"/>
    </p:embeddedFont>
    <p:embeddedFont>
      <p:font typeface="Poppins ExtraLight"/>
      <p:regular r:id="rId56"/>
      <p:bold r:id="rId57"/>
      <p:italic r:id="rId58"/>
      <p:boldItalic r:id="rId59"/>
    </p:embeddedFon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A6C4DB-99DB-4A45-A163-7E68F6B8D5A3}">
  <a:tblStyle styleId="{30A6C4DB-99DB-4A45-A163-7E68F6B8D5A3}" styleName="Table_0">
    <a:wholeTbl>
      <a:tcTxStyle b="off" i="off">
        <a:font>
          <a:latin typeface="Poppins"/>
          <a:ea typeface="Poppins"/>
          <a:cs typeface="Poppin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F98DAAB-6EEE-470A-8C4C-BE3F4F57D1AB}"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regular.fntdata"/><Relationship Id="rId42" Type="http://schemas.openxmlformats.org/officeDocument/2006/relationships/font" Target="fonts/Poppins-italic.fntdata"/><Relationship Id="rId41" Type="http://schemas.openxmlformats.org/officeDocument/2006/relationships/font" Target="fonts/Poppins-bold.fntdata"/><Relationship Id="rId44" Type="http://schemas.openxmlformats.org/officeDocument/2006/relationships/font" Target="fonts/PoppinsLight-regular.fntdata"/><Relationship Id="rId43" Type="http://schemas.openxmlformats.org/officeDocument/2006/relationships/font" Target="fonts/Poppins-boldItalic.fntdata"/><Relationship Id="rId46" Type="http://schemas.openxmlformats.org/officeDocument/2006/relationships/font" Target="fonts/PoppinsLight-italic.fntdata"/><Relationship Id="rId45" Type="http://schemas.openxmlformats.org/officeDocument/2006/relationships/font" Target="fonts/Poppins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Medium-regular.fntdata"/><Relationship Id="rId47" Type="http://schemas.openxmlformats.org/officeDocument/2006/relationships/font" Target="fonts/PoppinsLight-boldItalic.fntdata"/><Relationship Id="rId49" Type="http://schemas.openxmlformats.org/officeDocument/2006/relationships/font" Target="fonts/Poppins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4.xml"/><Relationship Id="rId63" Type="http://schemas.openxmlformats.org/officeDocument/2006/relationships/font" Target="fonts/CenturyGothic-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enturyGothic-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Medium-boldItalic.fntdata"/><Relationship Id="rId50" Type="http://schemas.openxmlformats.org/officeDocument/2006/relationships/font" Target="fonts/PoppinsMedium-italic.fntdata"/><Relationship Id="rId53" Type="http://schemas.openxmlformats.org/officeDocument/2006/relationships/font" Target="fonts/PoppinsSemiBold-bold.fntdata"/><Relationship Id="rId52" Type="http://schemas.openxmlformats.org/officeDocument/2006/relationships/font" Target="fonts/PoppinsSemiBold-regular.fntdata"/><Relationship Id="rId11" Type="http://schemas.openxmlformats.org/officeDocument/2006/relationships/slide" Target="slides/slide5.xml"/><Relationship Id="rId55" Type="http://schemas.openxmlformats.org/officeDocument/2006/relationships/font" Target="fonts/PoppinsSemiBold-boldItalic.fntdata"/><Relationship Id="rId10" Type="http://schemas.openxmlformats.org/officeDocument/2006/relationships/slide" Target="slides/slide4.xml"/><Relationship Id="rId54" Type="http://schemas.openxmlformats.org/officeDocument/2006/relationships/font" Target="fonts/PoppinsSemiBold-italic.fntdata"/><Relationship Id="rId13" Type="http://schemas.openxmlformats.org/officeDocument/2006/relationships/slide" Target="slides/slide7.xml"/><Relationship Id="rId57" Type="http://schemas.openxmlformats.org/officeDocument/2006/relationships/font" Target="fonts/PoppinsExtraLight-bold.fntdata"/><Relationship Id="rId12" Type="http://schemas.openxmlformats.org/officeDocument/2006/relationships/slide" Target="slides/slide6.xml"/><Relationship Id="rId56" Type="http://schemas.openxmlformats.org/officeDocument/2006/relationships/font" Target="fonts/PoppinsExtraLight-regular.fntdata"/><Relationship Id="rId15" Type="http://schemas.openxmlformats.org/officeDocument/2006/relationships/slide" Target="slides/slide9.xml"/><Relationship Id="rId59" Type="http://schemas.openxmlformats.org/officeDocument/2006/relationships/font" Target="fonts/PoppinsExtraLight-boldItalic.fntdata"/><Relationship Id="rId14" Type="http://schemas.openxmlformats.org/officeDocument/2006/relationships/slide" Target="slides/slide8.xml"/><Relationship Id="rId58" Type="http://schemas.openxmlformats.org/officeDocument/2006/relationships/font" Target="fonts/PoppinsExtraLight-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8712200" cy="56673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1387138" y="0"/>
            <a:ext cx="8712200" cy="56673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728" u="none" cap="none" strike="noStrike">
                <a:solidFill>
                  <a:schemeClr val="dk1"/>
                </a:solidFill>
                <a:latin typeface="Century Gothic"/>
                <a:ea typeface="Century Gothic"/>
                <a:cs typeface="Century Gothic"/>
                <a:sym typeface="Century Gothic"/>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0742613"/>
            <a:ext cx="8712200" cy="56673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9b8f860f93_0_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g29b8f860f93_0_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9b8f860f93_0_65: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29b8f860f93_0_6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g29b8f860f93_0_65: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9b8f860f93_0_7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g29b8f860f93_0_7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g29b8f860f93_0_73: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9b8f860f93_0_8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g29b8f860f93_0_8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9b8f860f93_0_8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g29b8f860f93_0_87: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9b8f860f93_0_9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g29b8f860f93_0_9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9ba72d684a_0_68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g29ba72d684a_0_68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9ba72d684a_0_69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1" name="Google Shape;791;g29ba72d684a_0_69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9b8f860f93_0_12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8" name="Google Shape;798;g29b8f860f93_0_12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2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5" name="Google Shape;815;p2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9b8f860f93_0_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g29b8f860f93_0_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2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2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23: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2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2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24: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25: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2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p25: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26: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2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p26: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7: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2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p27: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2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2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1" name="Google Shape;881;p28: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29: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8" name="Google Shape;888;p29: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3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5" name="Google Shape;895;p3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3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2" name="Google Shape;902;p3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3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p3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9b8f860f93_0_2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3" name="Google Shape;693;g29b8f860f93_0_2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9ba72d684a_0_1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g29ba72d684a_0_1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9ba72d684a_0_1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g29ba72d684a_0_1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35: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0" name="Google Shape;930;p3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36: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3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9b8f860f93_0_2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1" name="Google Shape;701;g29b8f860f93_0_27: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9b8f860f93_0_3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8" name="Google Shape;708;g29b8f860f93_0_3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9b8f860f93_0_3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g29b8f860f93_0_3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9b8f860f93_0_4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g29b8f860f93_0_4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9b8f860f93_0_5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g29b8f860f93_0_5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9b8f860f93_0_57: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g29b8f860f93_0_5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g29b8f860f93_0_57: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Title Slide 2">
  <p:cSld name="Graphic Title Slide 2">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rgbClr val="D0ECFE"/>
              </a:buClr>
              <a:buSzPts val="1500"/>
              <a:buFont typeface="Poppins SemiBold"/>
              <a:buNone/>
              <a:defRPr b="1" i="0" sz="2000">
                <a:solidFill>
                  <a:srgbClr val="D0ECFE"/>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16" name="Google Shape;16;p2"/>
          <p:cNvPicPr preferRelativeResize="0"/>
          <p:nvPr/>
        </p:nvPicPr>
        <p:blipFill rotWithShape="1">
          <a:blip r:embed="rId3">
            <a:alphaModFix/>
          </a:blip>
          <a:srcRect b="0" l="0" r="0" t="0"/>
          <a:stretch/>
        </p:blipFill>
        <p:spPr>
          <a:xfrm>
            <a:off x="488496" y="5921622"/>
            <a:ext cx="1566049" cy="460127"/>
          </a:xfrm>
          <a:prstGeom prst="rect">
            <a:avLst/>
          </a:prstGeom>
          <a:noFill/>
          <a:ln>
            <a:noFill/>
          </a:ln>
        </p:spPr>
      </p:pic>
      <p:sp>
        <p:nvSpPr>
          <p:cNvPr id="17" name="Google Shape;17;p2"/>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rgbClr val="D0ECFE"/>
              </a:buClr>
              <a:buSzPts val="1050"/>
              <a:buFont typeface="Poppins"/>
              <a:buNone/>
              <a:defRPr sz="1400">
                <a:solidFill>
                  <a:srgbClr val="D0ECFE"/>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 name="Google Shape;18;p2"/>
          <p:cNvSpPr txBox="1"/>
          <p:nvPr>
            <p:ph type="ctrTitle"/>
          </p:nvPr>
        </p:nvSpPr>
        <p:spPr>
          <a:xfrm>
            <a:off x="488495" y="2163985"/>
            <a:ext cx="11224079"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3">
  <p:cSld name="Title Slide (Dark) 3">
    <p:bg>
      <p:bgPr>
        <a:solidFill>
          <a:schemeClr val="dk1"/>
        </a:solidFill>
      </p:bgPr>
    </p:bg>
    <p:spTree>
      <p:nvGrpSpPr>
        <p:cNvPr id="64" name="Shape 64"/>
        <p:cNvGrpSpPr/>
        <p:nvPr/>
      </p:nvGrpSpPr>
      <p:grpSpPr>
        <a:xfrm>
          <a:off x="0" y="0"/>
          <a:ext cx="0" cy="0"/>
          <a:chOff x="0" y="0"/>
          <a:chExt cx="0" cy="0"/>
        </a:xfrm>
      </p:grpSpPr>
      <p:sp>
        <p:nvSpPr>
          <p:cNvPr id="65" name="Google Shape;65;p11"/>
          <p:cNvSpPr txBox="1"/>
          <p:nvPr>
            <p:ph type="ctrTitle"/>
          </p:nvPr>
        </p:nvSpPr>
        <p:spPr>
          <a:xfrm>
            <a:off x="488496" y="1146327"/>
            <a:ext cx="524746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67" name="Google Shape;67;p11"/>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68" name="Google Shape;68;p11"/>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9" name="Google Shape;69;p11"/>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bg>
      <p:bgPr>
        <a:solidFill>
          <a:schemeClr val="dk1"/>
        </a:solidFill>
      </p:bgPr>
    </p:bg>
    <p:spTree>
      <p:nvGrpSpPr>
        <p:cNvPr id="70" name="Shape 70"/>
        <p:cNvGrpSpPr/>
        <p:nvPr/>
      </p:nvGrpSpPr>
      <p:grpSpPr>
        <a:xfrm>
          <a:off x="0" y="0"/>
          <a:ext cx="0" cy="0"/>
          <a:chOff x="0" y="0"/>
          <a:chExt cx="0" cy="0"/>
        </a:xfrm>
      </p:grpSpPr>
      <p:sp>
        <p:nvSpPr>
          <p:cNvPr id="71" name="Google Shape;71;p12"/>
          <p:cNvSpPr txBox="1"/>
          <p:nvPr>
            <p:ph idx="1" type="body"/>
          </p:nvPr>
        </p:nvSpPr>
        <p:spPr>
          <a:xfrm>
            <a:off x="490265" y="422806"/>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6000"/>
              <a:buFont typeface="Poppins ExtraLight"/>
              <a:buNone/>
              <a:defRPr b="0" i="0" sz="8000">
                <a:solidFill>
                  <a:schemeClr val="accent2"/>
                </a:solidFill>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72" name="Google Shape;72;p12"/>
          <p:cNvSpPr txBox="1"/>
          <p:nvPr>
            <p:ph type="ctrTitle"/>
          </p:nvPr>
        </p:nvSpPr>
        <p:spPr>
          <a:xfrm>
            <a:off x="490265" y="3044664"/>
            <a:ext cx="10144008" cy="768672"/>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75" name="Google Shape;75;p1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76" name="Google Shape;76;p12"/>
          <p:cNvSpPr txBox="1"/>
          <p:nvPr>
            <p:ph idx="2" type="body"/>
          </p:nvPr>
        </p:nvSpPr>
        <p:spPr>
          <a:xfrm>
            <a:off x="490265" y="3933056"/>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lt1"/>
              </a:buClr>
              <a:buSzPts val="1350"/>
              <a:buFont typeface="Poppins"/>
              <a:buNone/>
              <a:defRPr b="0" i="0" sz="1800">
                <a:solidFill>
                  <a:schemeClr val="lt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p:cSld name="Divider + Image">
    <p:bg>
      <p:bgPr>
        <a:solidFill>
          <a:schemeClr val="lt1"/>
        </a:solidFill>
      </p:bgPr>
    </p:bg>
    <p:spTree>
      <p:nvGrpSpPr>
        <p:cNvPr id="77" name="Shape 77"/>
        <p:cNvGrpSpPr/>
        <p:nvPr/>
      </p:nvGrpSpPr>
      <p:grpSpPr>
        <a:xfrm>
          <a:off x="0" y="0"/>
          <a:ext cx="0" cy="0"/>
          <a:chOff x="0" y="0"/>
          <a:chExt cx="0" cy="0"/>
        </a:xfrm>
      </p:grpSpPr>
      <p:sp>
        <p:nvSpPr>
          <p:cNvPr id="78" name="Google Shape;78;p13"/>
          <p:cNvSpPr txBox="1"/>
          <p:nvPr>
            <p:ph type="ctrTitle"/>
          </p:nvPr>
        </p:nvSpPr>
        <p:spPr>
          <a:xfrm>
            <a:off x="6096000" y="4014977"/>
            <a:ext cx="5590722" cy="1235723"/>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2"/>
              </a:buClr>
              <a:buSzPts val="4400"/>
              <a:buFont typeface="Poppins Semi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 type="body"/>
          </p:nvPr>
        </p:nvSpPr>
        <p:spPr>
          <a:xfrm>
            <a:off x="6121853" y="5445224"/>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dk1"/>
              </a:buClr>
              <a:buSzPts val="1350"/>
              <a:buFont typeface="Poppins"/>
              <a:buNone/>
              <a:defRPr b="0" i="0" sz="18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0" name="Google Shape;80;p13"/>
          <p:cNvSpPr txBox="1"/>
          <p:nvPr>
            <p:ph idx="2" type="body"/>
          </p:nvPr>
        </p:nvSpPr>
        <p:spPr>
          <a:xfrm>
            <a:off x="6096000" y="409509"/>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6000"/>
              <a:buFont typeface="Poppins ExtraLight"/>
              <a:buNone/>
              <a:defRPr b="0" i="0" sz="8000">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1" name="Google Shape;81;p13"/>
          <p:cNvSpPr/>
          <p:nvPr>
            <p:ph idx="3" type="pic"/>
          </p:nvPr>
        </p:nvSpPr>
        <p:spPr>
          <a:xfrm>
            <a:off x="0" y="0"/>
            <a:ext cx="5519936" cy="6858000"/>
          </a:xfrm>
          <a:prstGeom prst="rect">
            <a:avLst/>
          </a:prstGeom>
          <a:solidFill>
            <a:schemeClr val="lt2"/>
          </a:solidFill>
          <a:ln>
            <a:noFill/>
          </a:ln>
        </p:spPr>
      </p:sp>
      <p:sp>
        <p:nvSpPr>
          <p:cNvPr id="82" name="Google Shape;82;p1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13"/>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Dark)">
  <p:cSld name="Divider + Image (Dark)">
    <p:bg>
      <p:bgPr>
        <a:solidFill>
          <a:schemeClr val="dk1"/>
        </a:solidFill>
      </p:bgPr>
    </p:bg>
    <p:spTree>
      <p:nvGrpSpPr>
        <p:cNvPr id="84" name="Shape 84"/>
        <p:cNvGrpSpPr/>
        <p:nvPr/>
      </p:nvGrpSpPr>
      <p:grpSpPr>
        <a:xfrm>
          <a:off x="0" y="0"/>
          <a:ext cx="0" cy="0"/>
          <a:chOff x="0" y="0"/>
          <a:chExt cx="0" cy="0"/>
        </a:xfrm>
      </p:grpSpPr>
      <p:sp>
        <p:nvSpPr>
          <p:cNvPr id="85" name="Google Shape;85;p14"/>
          <p:cNvSpPr txBox="1"/>
          <p:nvPr>
            <p:ph type="ctrTitle"/>
          </p:nvPr>
        </p:nvSpPr>
        <p:spPr>
          <a:xfrm>
            <a:off x="6096000" y="4014977"/>
            <a:ext cx="5590722" cy="1235723"/>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4400"/>
              <a:buFont typeface="Poppins Semi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4"/>
          <p:cNvSpPr txBox="1"/>
          <p:nvPr>
            <p:ph idx="1" type="body"/>
          </p:nvPr>
        </p:nvSpPr>
        <p:spPr>
          <a:xfrm>
            <a:off x="6121853" y="5445224"/>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lt1"/>
              </a:buClr>
              <a:buSzPts val="1350"/>
              <a:buFont typeface="Poppins"/>
              <a:buNone/>
              <a:defRPr b="0" i="0" sz="1800">
                <a:solidFill>
                  <a:schemeClr val="lt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7" name="Google Shape;87;p14"/>
          <p:cNvSpPr txBox="1"/>
          <p:nvPr>
            <p:ph idx="2" type="body"/>
          </p:nvPr>
        </p:nvSpPr>
        <p:spPr>
          <a:xfrm>
            <a:off x="6096000" y="404813"/>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6000"/>
              <a:buFont typeface="Poppins ExtraLight"/>
              <a:buNone/>
              <a:defRPr b="0" i="0" sz="8000">
                <a:solidFill>
                  <a:schemeClr val="accent2"/>
                </a:solidFill>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8" name="Google Shape;88;p14"/>
          <p:cNvSpPr/>
          <p:nvPr>
            <p:ph idx="3" type="pic"/>
          </p:nvPr>
        </p:nvSpPr>
        <p:spPr>
          <a:xfrm>
            <a:off x="0" y="0"/>
            <a:ext cx="5519936" cy="6858000"/>
          </a:xfrm>
          <a:prstGeom prst="rect">
            <a:avLst/>
          </a:prstGeom>
          <a:solidFill>
            <a:schemeClr val="lt2"/>
          </a:solidFill>
          <a:ln>
            <a:noFill/>
          </a:ln>
        </p:spPr>
      </p:sp>
      <p:sp>
        <p:nvSpPr>
          <p:cNvPr id="89" name="Google Shape;89;p1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90" name="Google Shape;90;p14"/>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 Image">
  <p:cSld name="Contents + Image">
    <p:spTree>
      <p:nvGrpSpPr>
        <p:cNvPr id="91" name="Shape 91"/>
        <p:cNvGrpSpPr/>
        <p:nvPr/>
      </p:nvGrpSpPr>
      <p:grpSpPr>
        <a:xfrm>
          <a:off x="0" y="0"/>
          <a:ext cx="0" cy="0"/>
          <a:chOff x="0" y="0"/>
          <a:chExt cx="0" cy="0"/>
        </a:xfrm>
      </p:grpSpPr>
      <p:sp>
        <p:nvSpPr>
          <p:cNvPr id="92" name="Google Shape;92;p15"/>
          <p:cNvSpPr txBox="1"/>
          <p:nvPr>
            <p:ph type="title"/>
          </p:nvPr>
        </p:nvSpPr>
        <p:spPr>
          <a:xfrm>
            <a:off x="485464" y="409576"/>
            <a:ext cx="561002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95" name="Google Shape;95;p1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96" name="Google Shape;96;p15"/>
          <p:cNvSpPr txBox="1"/>
          <p:nvPr>
            <p:ph idx="1" type="body"/>
          </p:nvPr>
        </p:nvSpPr>
        <p:spPr>
          <a:xfrm>
            <a:off x="485464" y="980728"/>
            <a:ext cx="5610029"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7" name="Google Shape;97;p15"/>
          <p:cNvSpPr txBox="1"/>
          <p:nvPr>
            <p:ph idx="2" type="body"/>
          </p:nvPr>
        </p:nvSpPr>
        <p:spPr>
          <a:xfrm>
            <a:off x="491009" y="1628800"/>
            <a:ext cx="4906174" cy="4032448"/>
          </a:xfrm>
          <a:prstGeom prst="rect">
            <a:avLst/>
          </a:prstGeom>
          <a:noFill/>
          <a:ln>
            <a:noFill/>
          </a:ln>
        </p:spPr>
        <p:txBody>
          <a:bodyPr anchorCtr="0" anchor="t" bIns="0" lIns="0" spcFirstLastPara="1" rIns="0" wrap="square" tIns="0">
            <a:normAutofit/>
          </a:bodyPr>
          <a:lstStyle>
            <a:lvl1pPr indent="-336423" lvl="0" marL="457200" marR="0" algn="l">
              <a:lnSpc>
                <a:spcPct val="120000"/>
              </a:lnSpc>
              <a:spcBef>
                <a:spcPts val="1200"/>
              </a:spcBef>
              <a:spcAft>
                <a:spcPts val="0"/>
              </a:spcAft>
              <a:buClr>
                <a:schemeClr val="dk1"/>
              </a:buClr>
              <a:buSzPts val="1698"/>
              <a:buFont typeface="Poppins"/>
              <a:buAutoNum type="arabicPeriod"/>
              <a:defRPr b="0" i="0" sz="1698">
                <a:latin typeface="Poppins Medium"/>
                <a:ea typeface="Poppins Medium"/>
                <a:cs typeface="Poppins Medium"/>
                <a:sym typeface="Poppins Medium"/>
              </a:defRPr>
            </a:lvl1pPr>
            <a:lvl2pPr indent="-340360" lvl="1" marL="914400" algn="l">
              <a:lnSpc>
                <a:spcPct val="120000"/>
              </a:lnSpc>
              <a:spcBef>
                <a:spcPts val="1200"/>
              </a:spcBef>
              <a:spcAft>
                <a:spcPts val="0"/>
              </a:spcAft>
              <a:buClr>
                <a:schemeClr val="dk1"/>
              </a:buClr>
              <a:buSzPts val="1760"/>
              <a:buChar char="•"/>
              <a:defRPr b="0" i="0" sz="1600">
                <a:latin typeface="Poppins Light"/>
                <a:ea typeface="Poppins Light"/>
                <a:cs typeface="Poppins Light"/>
                <a:sym typeface="Poppins Light"/>
              </a:defRPr>
            </a:lvl2pPr>
            <a:lvl3pPr indent="-326389" lvl="2" marL="1371600" algn="l">
              <a:lnSpc>
                <a:spcPct val="120000"/>
              </a:lnSpc>
              <a:spcBef>
                <a:spcPts val="600"/>
              </a:spcBef>
              <a:spcAft>
                <a:spcPts val="0"/>
              </a:spcAft>
              <a:buClr>
                <a:schemeClr val="dk1"/>
              </a:buClr>
              <a:buSzPts val="1540"/>
              <a:buChar char="•"/>
              <a:defRPr/>
            </a:lvl3pPr>
            <a:lvl4pPr indent="-312419" lvl="3" marL="1828800" algn="l">
              <a:lnSpc>
                <a:spcPct val="120000"/>
              </a:lnSpc>
              <a:spcBef>
                <a:spcPts val="728"/>
              </a:spcBef>
              <a:spcAft>
                <a:spcPts val="0"/>
              </a:spcAft>
              <a:buClr>
                <a:schemeClr val="dk1"/>
              </a:buClr>
              <a:buSzPts val="1320"/>
              <a:buChar char="•"/>
              <a:defRPr/>
            </a:lvl4pPr>
            <a:lvl5pPr indent="-312420" lvl="4" marL="2286000" algn="l">
              <a:lnSpc>
                <a:spcPct val="120000"/>
              </a:lnSpc>
              <a:spcBef>
                <a:spcPts val="728"/>
              </a:spcBef>
              <a:spcAft>
                <a:spcPts val="0"/>
              </a:spcAft>
              <a:buClr>
                <a:schemeClr val="dk1"/>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8" name="Google Shape;98;p15"/>
          <p:cNvSpPr txBox="1"/>
          <p:nvPr>
            <p:ph idx="3" type="body"/>
          </p:nvPr>
        </p:nvSpPr>
        <p:spPr>
          <a:xfrm>
            <a:off x="5397183" y="1628799"/>
            <a:ext cx="698310" cy="4032448"/>
          </a:xfrm>
          <a:prstGeom prst="rect">
            <a:avLst/>
          </a:prstGeom>
          <a:noFill/>
          <a:ln>
            <a:noFill/>
          </a:ln>
        </p:spPr>
        <p:txBody>
          <a:bodyPr anchorCtr="0" anchor="t" bIns="0" lIns="0" spcFirstLastPara="1" rIns="0" wrap="square" tIns="0">
            <a:normAutofit/>
          </a:bodyPr>
          <a:lstStyle>
            <a:lvl1pPr indent="-228600" lvl="0" marL="457200" marR="0" algn="r">
              <a:lnSpc>
                <a:spcPct val="120000"/>
              </a:lnSpc>
              <a:spcBef>
                <a:spcPts val="1200"/>
              </a:spcBef>
              <a:spcAft>
                <a:spcPts val="0"/>
              </a:spcAft>
              <a:buClr>
                <a:schemeClr val="lt2"/>
              </a:buClr>
              <a:buSzPts val="1698"/>
              <a:buFont typeface="Poppins Medium"/>
              <a:buNone/>
              <a:defRPr b="0" i="0" sz="1698">
                <a:solidFill>
                  <a:schemeClr val="dk2"/>
                </a:solidFill>
                <a:latin typeface="Poppins Medium"/>
                <a:ea typeface="Poppins Medium"/>
                <a:cs typeface="Poppins Medium"/>
                <a:sym typeface="Poppins Medium"/>
              </a:defRPr>
            </a:lvl1pPr>
            <a:lvl2pPr indent="-340360" lvl="1" marL="914400" algn="l">
              <a:lnSpc>
                <a:spcPct val="120000"/>
              </a:lnSpc>
              <a:spcBef>
                <a:spcPts val="1200"/>
              </a:spcBef>
              <a:spcAft>
                <a:spcPts val="0"/>
              </a:spcAft>
              <a:buClr>
                <a:schemeClr val="lt2"/>
              </a:buClr>
              <a:buSzPts val="1760"/>
              <a:buChar char="•"/>
              <a:defRPr/>
            </a:lvl2pPr>
            <a:lvl3pPr indent="-326389" lvl="2" marL="1371600" algn="l">
              <a:lnSpc>
                <a:spcPct val="120000"/>
              </a:lnSpc>
              <a:spcBef>
                <a:spcPts val="728"/>
              </a:spcBef>
              <a:spcAft>
                <a:spcPts val="0"/>
              </a:spcAft>
              <a:buClr>
                <a:schemeClr val="lt2"/>
              </a:buClr>
              <a:buSzPts val="1540"/>
              <a:buChar char="•"/>
              <a:defRPr/>
            </a:lvl3pPr>
            <a:lvl4pPr indent="-312419" lvl="3" marL="1828800" algn="l">
              <a:lnSpc>
                <a:spcPct val="120000"/>
              </a:lnSpc>
              <a:spcBef>
                <a:spcPts val="728"/>
              </a:spcBef>
              <a:spcAft>
                <a:spcPts val="0"/>
              </a:spcAft>
              <a:buClr>
                <a:schemeClr val="lt2"/>
              </a:buClr>
              <a:buSzPts val="1320"/>
              <a:buChar char="•"/>
              <a:defRPr/>
            </a:lvl4pPr>
            <a:lvl5pPr indent="-312420" lvl="4" marL="2286000" algn="l">
              <a:lnSpc>
                <a:spcPct val="120000"/>
              </a:lnSpc>
              <a:spcBef>
                <a:spcPts val="728"/>
              </a:spcBef>
              <a:spcAft>
                <a:spcPts val="0"/>
              </a:spcAft>
              <a:buClr>
                <a:schemeClr val="lt2"/>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9" name="Google Shape;99;p15"/>
          <p:cNvSpPr/>
          <p:nvPr>
            <p:ph idx="4" type="pic"/>
          </p:nvPr>
        </p:nvSpPr>
        <p:spPr>
          <a:xfrm>
            <a:off x="6533079" y="1"/>
            <a:ext cx="5658921" cy="6857999"/>
          </a:xfrm>
          <a:prstGeom prst="roundRect">
            <a:avLst>
              <a:gd fmla="val 0" name="adj"/>
            </a:avLst>
          </a:prstGeom>
          <a:solidFill>
            <a:schemeClr val="lt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ntents ">
  <p:cSld name="Section Contents ">
    <p:spTree>
      <p:nvGrpSpPr>
        <p:cNvPr id="100" name="Shape 100"/>
        <p:cNvGrpSpPr/>
        <p:nvPr/>
      </p:nvGrpSpPr>
      <p:grpSpPr>
        <a:xfrm>
          <a:off x="0" y="0"/>
          <a:ext cx="0" cy="0"/>
          <a:chOff x="0" y="0"/>
          <a:chExt cx="0" cy="0"/>
        </a:xfrm>
      </p:grpSpPr>
      <p:sp>
        <p:nvSpPr>
          <p:cNvPr id="101" name="Google Shape;101;p16"/>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6"/>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04" name="Google Shape;104;p1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05" name="Google Shape;105;p16"/>
          <p:cNvSpPr txBox="1"/>
          <p:nvPr>
            <p:ph idx="1" type="body"/>
          </p:nvPr>
        </p:nvSpPr>
        <p:spPr>
          <a:xfrm>
            <a:off x="479425" y="1556792"/>
            <a:ext cx="11233150" cy="388820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dk1"/>
              </a:buClr>
              <a:buSzPts val="1350"/>
              <a:buFont typeface="Arial"/>
              <a:buNone/>
              <a:defRPr b="0" i="0" sz="1800">
                <a:solidFill>
                  <a:schemeClr val="dk1"/>
                </a:solidFill>
                <a:latin typeface="Poppins"/>
                <a:ea typeface="Poppins"/>
                <a:cs typeface="Poppins"/>
                <a:sym typeface="Poppins"/>
              </a:defRPr>
            </a:lvl1pPr>
            <a:lvl2pPr indent="-228600" lvl="1" marL="914400" algn="l">
              <a:lnSpc>
                <a:spcPct val="120000"/>
              </a:lnSpc>
              <a:spcBef>
                <a:spcPts val="303"/>
              </a:spcBef>
              <a:spcAft>
                <a:spcPts val="0"/>
              </a:spcAft>
              <a:buSzPts val="1980"/>
              <a:buFont typeface="Arial"/>
              <a:buNone/>
              <a:defRPr b="1" i="0" sz="1800">
                <a:latin typeface="Poppins SemiBold"/>
                <a:ea typeface="Poppins SemiBold"/>
                <a:cs typeface="Poppins SemiBold"/>
                <a:sym typeface="Poppins SemiBold"/>
              </a:defRPr>
            </a:lvl2pPr>
            <a:lvl3pPr indent="-354330" lvl="2" marL="1371600" algn="l">
              <a:lnSpc>
                <a:spcPct val="120000"/>
              </a:lnSpc>
              <a:spcBef>
                <a:spcPts val="1455"/>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06" name="Google Shape;106;p16"/>
          <p:cNvSpPr txBox="1"/>
          <p:nvPr>
            <p:ph idx="2"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Image">
  <p:cSld name="Agenda + Image">
    <p:spTree>
      <p:nvGrpSpPr>
        <p:cNvPr id="107" name="Shape 107"/>
        <p:cNvGrpSpPr/>
        <p:nvPr/>
      </p:nvGrpSpPr>
      <p:grpSpPr>
        <a:xfrm>
          <a:off x="0" y="0"/>
          <a:ext cx="0" cy="0"/>
          <a:chOff x="0" y="0"/>
          <a:chExt cx="0" cy="0"/>
        </a:xfrm>
      </p:grpSpPr>
      <p:sp>
        <p:nvSpPr>
          <p:cNvPr id="108" name="Google Shape;108;p17"/>
          <p:cNvSpPr txBox="1"/>
          <p:nvPr>
            <p:ph type="title"/>
          </p:nvPr>
        </p:nvSpPr>
        <p:spPr>
          <a:xfrm>
            <a:off x="485464" y="409576"/>
            <a:ext cx="729242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7"/>
          <p:cNvSpPr txBox="1"/>
          <p:nvPr>
            <p:ph idx="1"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10" name="Google Shape;110;p17"/>
          <p:cNvSpPr/>
          <p:nvPr>
            <p:ph idx="2" type="pic"/>
          </p:nvPr>
        </p:nvSpPr>
        <p:spPr>
          <a:xfrm>
            <a:off x="8235951" y="410688"/>
            <a:ext cx="3470586" cy="5610700"/>
          </a:xfrm>
          <a:prstGeom prst="roundRect">
            <a:avLst>
              <a:gd fmla="val 2764" name="adj"/>
            </a:avLst>
          </a:prstGeom>
          <a:solidFill>
            <a:schemeClr val="lt2"/>
          </a:solidFill>
          <a:ln>
            <a:noFill/>
          </a:ln>
        </p:spPr>
      </p:sp>
      <p:sp>
        <p:nvSpPr>
          <p:cNvPr id="111" name="Google Shape;111;p17"/>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13" name="Google Shape;113;p1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14" name="Google Shape;114;p17"/>
          <p:cNvSpPr txBox="1"/>
          <p:nvPr>
            <p:ph idx="3" type="body"/>
          </p:nvPr>
        </p:nvSpPr>
        <p:spPr>
          <a:xfrm>
            <a:off x="479424" y="1556792"/>
            <a:ext cx="7299325" cy="4464596"/>
          </a:xfrm>
          <a:prstGeom prst="rect">
            <a:avLst/>
          </a:prstGeom>
          <a:noFill/>
          <a:ln>
            <a:noFill/>
          </a:ln>
        </p:spPr>
        <p:txBody>
          <a:bodyPr anchorCtr="0" anchor="t" bIns="0" lIns="0" spcFirstLastPara="1" rIns="0" wrap="square" tIns="0">
            <a:normAutofit/>
          </a:bodyPr>
          <a:lstStyle>
            <a:lvl1pPr indent="-355600" lvl="0" marL="457200" algn="l">
              <a:lnSpc>
                <a:spcPct val="120000"/>
              </a:lnSpc>
              <a:spcBef>
                <a:spcPts val="1200"/>
              </a:spcBef>
              <a:spcAft>
                <a:spcPts val="0"/>
              </a:spcAft>
              <a:buClr>
                <a:schemeClr val="dk2"/>
              </a:buClr>
              <a:buSzPts val="2000"/>
              <a:buFont typeface="Poppins"/>
              <a:buAutoNum type="arabicPeriod"/>
              <a:defRPr b="0" i="0" sz="2000">
                <a:latin typeface="Poppins Medium"/>
                <a:ea typeface="Poppins Medium"/>
                <a:cs typeface="Poppins Medium"/>
                <a:sym typeface="Poppins Medium"/>
              </a:defRPr>
            </a:lvl1pPr>
            <a:lvl2pPr indent="-354330" lvl="1" marL="914400" algn="l">
              <a:lnSpc>
                <a:spcPct val="120000"/>
              </a:lnSpc>
              <a:spcBef>
                <a:spcPts val="1200"/>
              </a:spcBef>
              <a:spcAft>
                <a:spcPts val="0"/>
              </a:spcAft>
              <a:buSzPts val="1980"/>
              <a:buChar char="•"/>
              <a:defRPr b="0" i="0" sz="1800">
                <a:latin typeface="Poppins Light"/>
                <a:ea typeface="Poppins Light"/>
                <a:cs typeface="Poppins Light"/>
                <a:sym typeface="Poppins Light"/>
              </a:defRPr>
            </a:lvl2pPr>
            <a:lvl3pPr indent="-354330" lvl="2" marL="1371600" algn="l">
              <a:lnSpc>
                <a:spcPct val="120000"/>
              </a:lnSpc>
              <a:spcBef>
                <a:spcPts val="600"/>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extLst>
    <p:ext uri="{DCECCB84-F9BA-43D5-87BE-67443E8EF086}">
      <p15:sldGuideLst>
        <p15:guide id="1" pos="5188">
          <p15:clr>
            <a:srgbClr val="FBAE40"/>
          </p15:clr>
        </p15:guide>
        <p15:guide id="2" pos="49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d Agenda">
  <p:cSld name="Timed Agenda">
    <p:spTree>
      <p:nvGrpSpPr>
        <p:cNvPr id="115" name="Shape 115"/>
        <p:cNvGrpSpPr/>
        <p:nvPr/>
      </p:nvGrpSpPr>
      <p:grpSpPr>
        <a:xfrm>
          <a:off x="0" y="0"/>
          <a:ext cx="0" cy="0"/>
          <a:chOff x="0" y="0"/>
          <a:chExt cx="0" cy="0"/>
        </a:xfrm>
      </p:grpSpPr>
      <p:sp>
        <p:nvSpPr>
          <p:cNvPr id="116" name="Google Shape;116;p18"/>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8"/>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19" name="Google Shape;119;p1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20" name="Google Shape;120;p18"/>
          <p:cNvSpPr txBox="1"/>
          <p:nvPr>
            <p:ph idx="1" type="body"/>
          </p:nvPr>
        </p:nvSpPr>
        <p:spPr>
          <a:xfrm>
            <a:off x="492699" y="1628800"/>
            <a:ext cx="11219875" cy="3837084"/>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6"/>
              </a:spcBef>
              <a:spcAft>
                <a:spcPts val="0"/>
              </a:spcAft>
              <a:buClr>
                <a:schemeClr val="dk1"/>
              </a:buClr>
              <a:buSzPts val="1274"/>
              <a:buFont typeface="Arial"/>
              <a:buNone/>
              <a:defRPr b="0" i="0" sz="1698">
                <a:solidFill>
                  <a:schemeClr val="dk1"/>
                </a:solidFill>
                <a:latin typeface="Poppins Light"/>
                <a:ea typeface="Poppins Light"/>
                <a:cs typeface="Poppins Light"/>
                <a:sym typeface="Poppins Light"/>
              </a:defRPr>
            </a:lvl1pPr>
            <a:lvl2pPr indent="-228600" lvl="1" marL="914400" algn="l">
              <a:lnSpc>
                <a:spcPct val="120000"/>
              </a:lnSpc>
              <a:spcBef>
                <a:spcPts val="303"/>
              </a:spcBef>
              <a:spcAft>
                <a:spcPts val="0"/>
              </a:spcAft>
              <a:buSzPts val="1868"/>
              <a:buFont typeface="Arial"/>
              <a:buNone/>
              <a:defRPr b="0" i="0" sz="1698">
                <a:solidFill>
                  <a:schemeClr val="dk1"/>
                </a:solidFill>
                <a:latin typeface="Poppins Medium"/>
                <a:ea typeface="Poppins Medium"/>
                <a:cs typeface="Poppins Medium"/>
                <a:sym typeface="Poppins Medium"/>
              </a:defRPr>
            </a:lvl2pPr>
            <a:lvl3pPr indent="-354330" lvl="2" marL="1371600" algn="l">
              <a:lnSpc>
                <a:spcPct val="120000"/>
              </a:lnSpc>
              <a:spcBef>
                <a:spcPts val="1455"/>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21" name="Google Shape;121;p18"/>
          <p:cNvSpPr txBox="1"/>
          <p:nvPr>
            <p:ph idx="2"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4">
  <p:cSld name="Headshots x4">
    <p:spTree>
      <p:nvGrpSpPr>
        <p:cNvPr id="122" name="Shape 122"/>
        <p:cNvGrpSpPr/>
        <p:nvPr/>
      </p:nvGrpSpPr>
      <p:grpSpPr>
        <a:xfrm>
          <a:off x="0" y="0"/>
          <a:ext cx="0" cy="0"/>
          <a:chOff x="0" y="0"/>
          <a:chExt cx="0" cy="0"/>
        </a:xfrm>
      </p:grpSpPr>
      <p:sp>
        <p:nvSpPr>
          <p:cNvPr id="123" name="Google Shape;123;p19"/>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26" name="Google Shape;126;p1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27" name="Google Shape;127;p19"/>
          <p:cNvSpPr/>
          <p:nvPr>
            <p:ph idx="2" type="pic"/>
          </p:nvPr>
        </p:nvSpPr>
        <p:spPr>
          <a:xfrm>
            <a:off x="6115304" y="1611609"/>
            <a:ext cx="1588608" cy="1559878"/>
          </a:xfrm>
          <a:prstGeom prst="ellipse">
            <a:avLst/>
          </a:prstGeom>
          <a:solidFill>
            <a:schemeClr val="lt2"/>
          </a:solidFill>
          <a:ln>
            <a:noFill/>
          </a:ln>
        </p:spPr>
      </p:sp>
      <p:sp>
        <p:nvSpPr>
          <p:cNvPr id="128" name="Google Shape;128;p19"/>
          <p:cNvSpPr/>
          <p:nvPr>
            <p:ph idx="3" type="pic"/>
          </p:nvPr>
        </p:nvSpPr>
        <p:spPr>
          <a:xfrm>
            <a:off x="6115304" y="3756099"/>
            <a:ext cx="1588608" cy="1559878"/>
          </a:xfrm>
          <a:prstGeom prst="ellipse">
            <a:avLst/>
          </a:prstGeom>
          <a:solidFill>
            <a:schemeClr val="lt2"/>
          </a:solidFill>
          <a:ln>
            <a:noFill/>
          </a:ln>
        </p:spPr>
      </p:sp>
      <p:sp>
        <p:nvSpPr>
          <p:cNvPr id="129" name="Google Shape;129;p19"/>
          <p:cNvSpPr txBox="1"/>
          <p:nvPr>
            <p:ph idx="1" type="body"/>
          </p:nvPr>
        </p:nvSpPr>
        <p:spPr>
          <a:xfrm>
            <a:off x="2340203" y="2004889"/>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0" name="Google Shape;130;p19"/>
          <p:cNvSpPr/>
          <p:nvPr>
            <p:ph idx="4" type="pic"/>
          </p:nvPr>
        </p:nvSpPr>
        <p:spPr>
          <a:xfrm>
            <a:off x="479425" y="1611609"/>
            <a:ext cx="1588608" cy="1559878"/>
          </a:xfrm>
          <a:prstGeom prst="ellipse">
            <a:avLst/>
          </a:prstGeom>
          <a:solidFill>
            <a:schemeClr val="lt2"/>
          </a:solidFill>
          <a:ln>
            <a:noFill/>
          </a:ln>
        </p:spPr>
      </p:sp>
      <p:sp>
        <p:nvSpPr>
          <p:cNvPr id="131" name="Google Shape;131;p19"/>
          <p:cNvSpPr/>
          <p:nvPr>
            <p:ph idx="5" type="pic"/>
          </p:nvPr>
        </p:nvSpPr>
        <p:spPr>
          <a:xfrm>
            <a:off x="479425" y="3756099"/>
            <a:ext cx="1588608" cy="1559878"/>
          </a:xfrm>
          <a:prstGeom prst="ellipse">
            <a:avLst/>
          </a:prstGeom>
          <a:solidFill>
            <a:schemeClr val="lt2"/>
          </a:solidFill>
          <a:ln>
            <a:noFill/>
          </a:ln>
        </p:spPr>
      </p:sp>
      <p:sp>
        <p:nvSpPr>
          <p:cNvPr id="132" name="Google Shape;132;p19"/>
          <p:cNvSpPr txBox="1"/>
          <p:nvPr>
            <p:ph idx="6" type="body"/>
          </p:nvPr>
        </p:nvSpPr>
        <p:spPr>
          <a:xfrm>
            <a:off x="7976082" y="2004889"/>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3" name="Google Shape;133;p19"/>
          <p:cNvSpPr txBox="1"/>
          <p:nvPr>
            <p:ph idx="7" type="body"/>
          </p:nvPr>
        </p:nvSpPr>
        <p:spPr>
          <a:xfrm>
            <a:off x="2340203" y="4164168"/>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4" name="Google Shape;134;p19"/>
          <p:cNvSpPr txBox="1"/>
          <p:nvPr>
            <p:ph idx="8" type="body"/>
          </p:nvPr>
        </p:nvSpPr>
        <p:spPr>
          <a:xfrm>
            <a:off x="7976082" y="4164168"/>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9">
  <p:cSld name="Headshots x9">
    <p:spTree>
      <p:nvGrpSpPr>
        <p:cNvPr id="135" name="Shape 135"/>
        <p:cNvGrpSpPr/>
        <p:nvPr/>
      </p:nvGrpSpPr>
      <p:grpSpPr>
        <a:xfrm>
          <a:off x="0" y="0"/>
          <a:ext cx="0" cy="0"/>
          <a:chOff x="0" y="0"/>
          <a:chExt cx="0" cy="0"/>
        </a:xfrm>
      </p:grpSpPr>
      <p:sp>
        <p:nvSpPr>
          <p:cNvPr id="136" name="Google Shape;136;p20"/>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0"/>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2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40" name="Google Shape;140;p20"/>
          <p:cNvSpPr txBox="1"/>
          <p:nvPr>
            <p:ph idx="1" type="body"/>
          </p:nvPr>
        </p:nvSpPr>
        <p:spPr>
          <a:xfrm>
            <a:off x="1703512"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1" name="Google Shape;141;p20"/>
          <p:cNvSpPr/>
          <p:nvPr>
            <p:ph idx="2" type="pic"/>
          </p:nvPr>
        </p:nvSpPr>
        <p:spPr>
          <a:xfrm>
            <a:off x="483881" y="1375234"/>
            <a:ext cx="1062853" cy="1043630"/>
          </a:xfrm>
          <a:prstGeom prst="ellipse">
            <a:avLst/>
          </a:prstGeom>
          <a:solidFill>
            <a:schemeClr val="lt2"/>
          </a:solidFill>
          <a:ln>
            <a:noFill/>
          </a:ln>
        </p:spPr>
      </p:sp>
      <p:sp>
        <p:nvSpPr>
          <p:cNvPr id="142" name="Google Shape;142;p20"/>
          <p:cNvSpPr txBox="1"/>
          <p:nvPr>
            <p:ph idx="3" type="body"/>
          </p:nvPr>
        </p:nvSpPr>
        <p:spPr>
          <a:xfrm>
            <a:off x="5623174"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3" name="Google Shape;143;p20"/>
          <p:cNvSpPr/>
          <p:nvPr>
            <p:ph idx="4" type="pic"/>
          </p:nvPr>
        </p:nvSpPr>
        <p:spPr>
          <a:xfrm>
            <a:off x="4403543" y="1375234"/>
            <a:ext cx="1062853" cy="1043630"/>
          </a:xfrm>
          <a:prstGeom prst="ellipse">
            <a:avLst/>
          </a:prstGeom>
          <a:solidFill>
            <a:schemeClr val="lt2"/>
          </a:solidFill>
          <a:ln>
            <a:noFill/>
          </a:ln>
        </p:spPr>
      </p:sp>
      <p:sp>
        <p:nvSpPr>
          <p:cNvPr id="144" name="Google Shape;144;p20"/>
          <p:cNvSpPr txBox="1"/>
          <p:nvPr>
            <p:ph idx="5" type="body"/>
          </p:nvPr>
        </p:nvSpPr>
        <p:spPr>
          <a:xfrm>
            <a:off x="9542836"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5" name="Google Shape;145;p20"/>
          <p:cNvSpPr/>
          <p:nvPr>
            <p:ph idx="6" type="pic"/>
          </p:nvPr>
        </p:nvSpPr>
        <p:spPr>
          <a:xfrm>
            <a:off x="8323205" y="1375234"/>
            <a:ext cx="1062853" cy="1043630"/>
          </a:xfrm>
          <a:prstGeom prst="ellipse">
            <a:avLst/>
          </a:prstGeom>
          <a:solidFill>
            <a:schemeClr val="lt2"/>
          </a:solidFill>
          <a:ln>
            <a:noFill/>
          </a:ln>
        </p:spPr>
      </p:sp>
      <p:sp>
        <p:nvSpPr>
          <p:cNvPr id="146" name="Google Shape;146;p20"/>
          <p:cNvSpPr txBox="1"/>
          <p:nvPr>
            <p:ph idx="7" type="body"/>
          </p:nvPr>
        </p:nvSpPr>
        <p:spPr>
          <a:xfrm>
            <a:off x="1703512"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7" name="Google Shape;147;p20"/>
          <p:cNvSpPr/>
          <p:nvPr>
            <p:ph idx="8" type="pic"/>
          </p:nvPr>
        </p:nvSpPr>
        <p:spPr>
          <a:xfrm>
            <a:off x="483881" y="2930434"/>
            <a:ext cx="1062853" cy="1043630"/>
          </a:xfrm>
          <a:prstGeom prst="ellipse">
            <a:avLst/>
          </a:prstGeom>
          <a:solidFill>
            <a:schemeClr val="lt2"/>
          </a:solidFill>
          <a:ln>
            <a:noFill/>
          </a:ln>
        </p:spPr>
      </p:sp>
      <p:sp>
        <p:nvSpPr>
          <p:cNvPr id="148" name="Google Shape;148;p20"/>
          <p:cNvSpPr txBox="1"/>
          <p:nvPr>
            <p:ph idx="9" type="body"/>
          </p:nvPr>
        </p:nvSpPr>
        <p:spPr>
          <a:xfrm>
            <a:off x="5623174"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9" name="Google Shape;149;p20"/>
          <p:cNvSpPr/>
          <p:nvPr>
            <p:ph idx="13" type="pic"/>
          </p:nvPr>
        </p:nvSpPr>
        <p:spPr>
          <a:xfrm>
            <a:off x="4403543" y="2930434"/>
            <a:ext cx="1062853" cy="1043630"/>
          </a:xfrm>
          <a:prstGeom prst="ellipse">
            <a:avLst/>
          </a:prstGeom>
          <a:solidFill>
            <a:schemeClr val="lt2"/>
          </a:solidFill>
          <a:ln>
            <a:noFill/>
          </a:ln>
        </p:spPr>
      </p:sp>
      <p:sp>
        <p:nvSpPr>
          <p:cNvPr id="150" name="Google Shape;150;p20"/>
          <p:cNvSpPr txBox="1"/>
          <p:nvPr>
            <p:ph idx="14" type="body"/>
          </p:nvPr>
        </p:nvSpPr>
        <p:spPr>
          <a:xfrm>
            <a:off x="9542836"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1" name="Google Shape;151;p20"/>
          <p:cNvSpPr/>
          <p:nvPr>
            <p:ph idx="15" type="pic"/>
          </p:nvPr>
        </p:nvSpPr>
        <p:spPr>
          <a:xfrm>
            <a:off x="8323205" y="2930434"/>
            <a:ext cx="1062853" cy="1043630"/>
          </a:xfrm>
          <a:prstGeom prst="ellipse">
            <a:avLst/>
          </a:prstGeom>
          <a:solidFill>
            <a:schemeClr val="lt2"/>
          </a:solidFill>
          <a:ln>
            <a:noFill/>
          </a:ln>
        </p:spPr>
      </p:sp>
      <p:sp>
        <p:nvSpPr>
          <p:cNvPr id="152" name="Google Shape;152;p20"/>
          <p:cNvSpPr txBox="1"/>
          <p:nvPr>
            <p:ph idx="16" type="body"/>
          </p:nvPr>
        </p:nvSpPr>
        <p:spPr>
          <a:xfrm>
            <a:off x="1703512"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3" name="Google Shape;153;p20"/>
          <p:cNvSpPr/>
          <p:nvPr>
            <p:ph idx="17" type="pic"/>
          </p:nvPr>
        </p:nvSpPr>
        <p:spPr>
          <a:xfrm>
            <a:off x="483881" y="4485634"/>
            <a:ext cx="1062853" cy="1043630"/>
          </a:xfrm>
          <a:prstGeom prst="ellipse">
            <a:avLst/>
          </a:prstGeom>
          <a:solidFill>
            <a:schemeClr val="lt2"/>
          </a:solidFill>
          <a:ln>
            <a:noFill/>
          </a:ln>
        </p:spPr>
      </p:sp>
      <p:sp>
        <p:nvSpPr>
          <p:cNvPr id="154" name="Google Shape;154;p20"/>
          <p:cNvSpPr txBox="1"/>
          <p:nvPr>
            <p:ph idx="18" type="body"/>
          </p:nvPr>
        </p:nvSpPr>
        <p:spPr>
          <a:xfrm>
            <a:off x="5623174"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5" name="Google Shape;155;p20"/>
          <p:cNvSpPr/>
          <p:nvPr>
            <p:ph idx="19" type="pic"/>
          </p:nvPr>
        </p:nvSpPr>
        <p:spPr>
          <a:xfrm>
            <a:off x="4403543" y="4485634"/>
            <a:ext cx="1062853" cy="1043630"/>
          </a:xfrm>
          <a:prstGeom prst="ellipse">
            <a:avLst/>
          </a:prstGeom>
          <a:solidFill>
            <a:schemeClr val="lt2"/>
          </a:solidFill>
          <a:ln>
            <a:noFill/>
          </a:ln>
        </p:spPr>
      </p:sp>
      <p:sp>
        <p:nvSpPr>
          <p:cNvPr id="156" name="Google Shape;156;p20"/>
          <p:cNvSpPr txBox="1"/>
          <p:nvPr>
            <p:ph idx="20" type="body"/>
          </p:nvPr>
        </p:nvSpPr>
        <p:spPr>
          <a:xfrm>
            <a:off x="9542836"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7" name="Google Shape;157;p20"/>
          <p:cNvSpPr/>
          <p:nvPr>
            <p:ph idx="21" type="pic"/>
          </p:nvPr>
        </p:nvSpPr>
        <p:spPr>
          <a:xfrm>
            <a:off x="8323205" y="4485634"/>
            <a:ext cx="1062853" cy="1043630"/>
          </a:xfrm>
          <a:prstGeom prst="ellipse">
            <a:avLst/>
          </a:prstGeom>
          <a:solidFill>
            <a:schemeClr val="lt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solidFill>
          <a:schemeClr val="lt1"/>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 name="Google Shape;22;p3"/>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23" name="Google Shape;23;p3"/>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
        <p:nvSpPr>
          <p:cNvPr id="24" name="Google Shape;24;p3"/>
          <p:cNvSpPr/>
          <p:nvPr>
            <p:ph idx="3" type="pic"/>
          </p:nvPr>
        </p:nvSpPr>
        <p:spPr>
          <a:xfrm>
            <a:off x="6672064" y="0"/>
            <a:ext cx="5519936" cy="6858000"/>
          </a:xfrm>
          <a:prstGeom prst="rect">
            <a:avLst/>
          </a:prstGeom>
          <a:solidFill>
            <a:schemeClr val="lt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12">
  <p:cSld name="Headshots x12">
    <p:spTree>
      <p:nvGrpSpPr>
        <p:cNvPr id="158" name="Shape 158"/>
        <p:cNvGrpSpPr/>
        <p:nvPr/>
      </p:nvGrpSpPr>
      <p:grpSpPr>
        <a:xfrm>
          <a:off x="0" y="0"/>
          <a:ext cx="0" cy="0"/>
          <a:chOff x="0" y="0"/>
          <a:chExt cx="0" cy="0"/>
        </a:xfrm>
      </p:grpSpPr>
      <p:sp>
        <p:nvSpPr>
          <p:cNvPr id="159" name="Google Shape;159;p21"/>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2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63" name="Google Shape;163;p21"/>
          <p:cNvSpPr txBox="1"/>
          <p:nvPr>
            <p:ph idx="1" type="body"/>
          </p:nvPr>
        </p:nvSpPr>
        <p:spPr>
          <a:xfrm>
            <a:off x="1546734"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4" name="Google Shape;164;p21"/>
          <p:cNvSpPr/>
          <p:nvPr>
            <p:ph idx="2" type="pic"/>
          </p:nvPr>
        </p:nvSpPr>
        <p:spPr>
          <a:xfrm>
            <a:off x="493196" y="1378527"/>
            <a:ext cx="829872" cy="814863"/>
          </a:xfrm>
          <a:prstGeom prst="ellipse">
            <a:avLst/>
          </a:prstGeom>
          <a:solidFill>
            <a:schemeClr val="lt2"/>
          </a:solidFill>
          <a:ln>
            <a:noFill/>
          </a:ln>
        </p:spPr>
      </p:sp>
      <p:sp>
        <p:nvSpPr>
          <p:cNvPr id="165" name="Google Shape;165;p21"/>
          <p:cNvSpPr txBox="1"/>
          <p:nvPr>
            <p:ph idx="3" type="body"/>
          </p:nvPr>
        </p:nvSpPr>
        <p:spPr>
          <a:xfrm>
            <a:off x="5536268"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6" name="Google Shape;166;p21"/>
          <p:cNvSpPr/>
          <p:nvPr>
            <p:ph idx="4" type="pic"/>
          </p:nvPr>
        </p:nvSpPr>
        <p:spPr>
          <a:xfrm>
            <a:off x="4482730" y="1378527"/>
            <a:ext cx="829872" cy="814863"/>
          </a:xfrm>
          <a:prstGeom prst="ellipse">
            <a:avLst/>
          </a:prstGeom>
          <a:solidFill>
            <a:schemeClr val="lt2"/>
          </a:solidFill>
          <a:ln>
            <a:noFill/>
          </a:ln>
        </p:spPr>
      </p:sp>
      <p:sp>
        <p:nvSpPr>
          <p:cNvPr id="167" name="Google Shape;167;p21"/>
          <p:cNvSpPr txBox="1"/>
          <p:nvPr>
            <p:ph idx="5" type="body"/>
          </p:nvPr>
        </p:nvSpPr>
        <p:spPr>
          <a:xfrm>
            <a:off x="9525802"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8" name="Google Shape;168;p21"/>
          <p:cNvSpPr/>
          <p:nvPr>
            <p:ph idx="6" type="pic"/>
          </p:nvPr>
        </p:nvSpPr>
        <p:spPr>
          <a:xfrm>
            <a:off x="8472264" y="1378527"/>
            <a:ext cx="829872" cy="814863"/>
          </a:xfrm>
          <a:prstGeom prst="ellipse">
            <a:avLst/>
          </a:prstGeom>
          <a:solidFill>
            <a:schemeClr val="lt2"/>
          </a:solidFill>
          <a:ln>
            <a:noFill/>
          </a:ln>
        </p:spPr>
      </p:sp>
      <p:sp>
        <p:nvSpPr>
          <p:cNvPr id="169" name="Google Shape;169;p21"/>
          <p:cNvSpPr txBox="1"/>
          <p:nvPr>
            <p:ph idx="7" type="body"/>
          </p:nvPr>
        </p:nvSpPr>
        <p:spPr>
          <a:xfrm>
            <a:off x="1538332"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0" name="Google Shape;170;p21"/>
          <p:cNvSpPr/>
          <p:nvPr>
            <p:ph idx="8" type="pic"/>
          </p:nvPr>
        </p:nvSpPr>
        <p:spPr>
          <a:xfrm>
            <a:off x="484794" y="2522062"/>
            <a:ext cx="829872" cy="814863"/>
          </a:xfrm>
          <a:prstGeom prst="ellipse">
            <a:avLst/>
          </a:prstGeom>
          <a:solidFill>
            <a:schemeClr val="lt2"/>
          </a:solidFill>
          <a:ln>
            <a:noFill/>
          </a:ln>
        </p:spPr>
      </p:sp>
      <p:sp>
        <p:nvSpPr>
          <p:cNvPr id="171" name="Google Shape;171;p21"/>
          <p:cNvSpPr txBox="1"/>
          <p:nvPr>
            <p:ph idx="9" type="body"/>
          </p:nvPr>
        </p:nvSpPr>
        <p:spPr>
          <a:xfrm>
            <a:off x="5527866"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2" name="Google Shape;172;p21"/>
          <p:cNvSpPr/>
          <p:nvPr>
            <p:ph idx="13" type="pic"/>
          </p:nvPr>
        </p:nvSpPr>
        <p:spPr>
          <a:xfrm>
            <a:off x="4474328" y="2522062"/>
            <a:ext cx="829872" cy="814863"/>
          </a:xfrm>
          <a:prstGeom prst="ellipse">
            <a:avLst/>
          </a:prstGeom>
          <a:solidFill>
            <a:schemeClr val="lt2"/>
          </a:solidFill>
          <a:ln>
            <a:noFill/>
          </a:ln>
        </p:spPr>
      </p:sp>
      <p:sp>
        <p:nvSpPr>
          <p:cNvPr id="173" name="Google Shape;173;p21"/>
          <p:cNvSpPr txBox="1"/>
          <p:nvPr>
            <p:ph idx="14" type="body"/>
          </p:nvPr>
        </p:nvSpPr>
        <p:spPr>
          <a:xfrm>
            <a:off x="9517400"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4" name="Google Shape;174;p21"/>
          <p:cNvSpPr/>
          <p:nvPr>
            <p:ph idx="15" type="pic"/>
          </p:nvPr>
        </p:nvSpPr>
        <p:spPr>
          <a:xfrm>
            <a:off x="8463862" y="2522062"/>
            <a:ext cx="829872" cy="814863"/>
          </a:xfrm>
          <a:prstGeom prst="ellipse">
            <a:avLst/>
          </a:prstGeom>
          <a:solidFill>
            <a:schemeClr val="lt2"/>
          </a:solidFill>
          <a:ln>
            <a:noFill/>
          </a:ln>
        </p:spPr>
      </p:sp>
      <p:sp>
        <p:nvSpPr>
          <p:cNvPr id="175" name="Google Shape;175;p21"/>
          <p:cNvSpPr txBox="1"/>
          <p:nvPr>
            <p:ph idx="16" type="body"/>
          </p:nvPr>
        </p:nvSpPr>
        <p:spPr>
          <a:xfrm>
            <a:off x="1538332"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6" name="Google Shape;176;p21"/>
          <p:cNvSpPr/>
          <p:nvPr>
            <p:ph idx="17" type="pic"/>
          </p:nvPr>
        </p:nvSpPr>
        <p:spPr>
          <a:xfrm>
            <a:off x="484794" y="3665597"/>
            <a:ext cx="829872" cy="814863"/>
          </a:xfrm>
          <a:prstGeom prst="ellipse">
            <a:avLst/>
          </a:prstGeom>
          <a:solidFill>
            <a:schemeClr val="lt2"/>
          </a:solidFill>
          <a:ln>
            <a:noFill/>
          </a:ln>
        </p:spPr>
      </p:sp>
      <p:sp>
        <p:nvSpPr>
          <p:cNvPr id="177" name="Google Shape;177;p21"/>
          <p:cNvSpPr txBox="1"/>
          <p:nvPr>
            <p:ph idx="18" type="body"/>
          </p:nvPr>
        </p:nvSpPr>
        <p:spPr>
          <a:xfrm>
            <a:off x="5527866"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8" name="Google Shape;178;p21"/>
          <p:cNvSpPr/>
          <p:nvPr>
            <p:ph idx="19" type="pic"/>
          </p:nvPr>
        </p:nvSpPr>
        <p:spPr>
          <a:xfrm>
            <a:off x="4474328" y="3665597"/>
            <a:ext cx="829872" cy="814863"/>
          </a:xfrm>
          <a:prstGeom prst="ellipse">
            <a:avLst/>
          </a:prstGeom>
          <a:solidFill>
            <a:schemeClr val="lt2"/>
          </a:solidFill>
          <a:ln>
            <a:noFill/>
          </a:ln>
        </p:spPr>
      </p:sp>
      <p:sp>
        <p:nvSpPr>
          <p:cNvPr id="179" name="Google Shape;179;p21"/>
          <p:cNvSpPr txBox="1"/>
          <p:nvPr>
            <p:ph idx="20" type="body"/>
          </p:nvPr>
        </p:nvSpPr>
        <p:spPr>
          <a:xfrm>
            <a:off x="9517400"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0" name="Google Shape;180;p21"/>
          <p:cNvSpPr/>
          <p:nvPr>
            <p:ph idx="21" type="pic"/>
          </p:nvPr>
        </p:nvSpPr>
        <p:spPr>
          <a:xfrm>
            <a:off x="8463862" y="3665597"/>
            <a:ext cx="829872" cy="814863"/>
          </a:xfrm>
          <a:prstGeom prst="ellipse">
            <a:avLst/>
          </a:prstGeom>
          <a:solidFill>
            <a:schemeClr val="lt2"/>
          </a:solidFill>
          <a:ln>
            <a:noFill/>
          </a:ln>
        </p:spPr>
      </p:sp>
      <p:sp>
        <p:nvSpPr>
          <p:cNvPr id="181" name="Google Shape;181;p21"/>
          <p:cNvSpPr txBox="1"/>
          <p:nvPr>
            <p:ph idx="22" type="body"/>
          </p:nvPr>
        </p:nvSpPr>
        <p:spPr>
          <a:xfrm>
            <a:off x="1538332"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2" name="Google Shape;182;p21"/>
          <p:cNvSpPr/>
          <p:nvPr>
            <p:ph idx="23" type="pic"/>
          </p:nvPr>
        </p:nvSpPr>
        <p:spPr>
          <a:xfrm>
            <a:off x="484794" y="4809132"/>
            <a:ext cx="829872" cy="814863"/>
          </a:xfrm>
          <a:prstGeom prst="ellipse">
            <a:avLst/>
          </a:prstGeom>
          <a:solidFill>
            <a:schemeClr val="lt2"/>
          </a:solidFill>
          <a:ln>
            <a:noFill/>
          </a:ln>
        </p:spPr>
      </p:sp>
      <p:sp>
        <p:nvSpPr>
          <p:cNvPr id="183" name="Google Shape;183;p21"/>
          <p:cNvSpPr txBox="1"/>
          <p:nvPr>
            <p:ph idx="24" type="body"/>
          </p:nvPr>
        </p:nvSpPr>
        <p:spPr>
          <a:xfrm>
            <a:off x="5527866"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4" name="Google Shape;184;p21"/>
          <p:cNvSpPr/>
          <p:nvPr>
            <p:ph idx="25" type="pic"/>
          </p:nvPr>
        </p:nvSpPr>
        <p:spPr>
          <a:xfrm>
            <a:off x="4474328" y="4809132"/>
            <a:ext cx="829872" cy="814863"/>
          </a:xfrm>
          <a:prstGeom prst="ellipse">
            <a:avLst/>
          </a:prstGeom>
          <a:solidFill>
            <a:schemeClr val="lt2"/>
          </a:solidFill>
          <a:ln>
            <a:noFill/>
          </a:ln>
        </p:spPr>
      </p:sp>
      <p:sp>
        <p:nvSpPr>
          <p:cNvPr id="185" name="Google Shape;185;p21"/>
          <p:cNvSpPr txBox="1"/>
          <p:nvPr>
            <p:ph idx="26" type="body"/>
          </p:nvPr>
        </p:nvSpPr>
        <p:spPr>
          <a:xfrm>
            <a:off x="9517400"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6" name="Google Shape;186;p21"/>
          <p:cNvSpPr/>
          <p:nvPr>
            <p:ph idx="27" type="pic"/>
          </p:nvPr>
        </p:nvSpPr>
        <p:spPr>
          <a:xfrm>
            <a:off x="8463862" y="4809132"/>
            <a:ext cx="829872" cy="814863"/>
          </a:xfrm>
          <a:prstGeom prst="ellipse">
            <a:avLst/>
          </a:prstGeom>
          <a:solidFill>
            <a:schemeClr val="lt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Subhead">
  <p:cSld name="2 Column + Subhead">
    <p:spTree>
      <p:nvGrpSpPr>
        <p:cNvPr id="187" name="Shape 187"/>
        <p:cNvGrpSpPr/>
        <p:nvPr/>
      </p:nvGrpSpPr>
      <p:grpSpPr>
        <a:xfrm>
          <a:off x="0" y="0"/>
          <a:ext cx="0" cy="0"/>
          <a:chOff x="0" y="0"/>
          <a:chExt cx="0" cy="0"/>
        </a:xfrm>
      </p:grpSpPr>
      <p:sp>
        <p:nvSpPr>
          <p:cNvPr id="188" name="Google Shape;188;p22"/>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22"/>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2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91" name="Google Shape;191;p2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92" name="Google Shape;192;p22"/>
          <p:cNvSpPr txBox="1"/>
          <p:nvPr>
            <p:ph idx="1"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93" name="Google Shape;193;p22"/>
          <p:cNvSpPr txBox="1"/>
          <p:nvPr>
            <p:ph idx="2"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Subhead">
  <p:cSld name="Bullets + Subhead">
    <p:spTree>
      <p:nvGrpSpPr>
        <p:cNvPr id="194" name="Shape 194"/>
        <p:cNvGrpSpPr/>
        <p:nvPr/>
      </p:nvGrpSpPr>
      <p:grpSpPr>
        <a:xfrm>
          <a:off x="0" y="0"/>
          <a:ext cx="0" cy="0"/>
          <a:chOff x="0" y="0"/>
          <a:chExt cx="0" cy="0"/>
        </a:xfrm>
      </p:grpSpPr>
      <p:sp>
        <p:nvSpPr>
          <p:cNvPr id="195" name="Google Shape;195;p23"/>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3"/>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2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2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99" name="Google Shape;199;p23"/>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00" name="Google Shape;200;p23"/>
          <p:cNvSpPr txBox="1"/>
          <p:nvPr>
            <p:ph idx="2"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 Subhead">
  <p:cSld name="Numbered + Subhead">
    <p:spTree>
      <p:nvGrpSpPr>
        <p:cNvPr id="201" name="Shape 201"/>
        <p:cNvGrpSpPr/>
        <p:nvPr/>
      </p:nvGrpSpPr>
      <p:grpSpPr>
        <a:xfrm>
          <a:off x="0" y="0"/>
          <a:ext cx="0" cy="0"/>
          <a:chOff x="0" y="0"/>
          <a:chExt cx="0" cy="0"/>
        </a:xfrm>
      </p:grpSpPr>
      <p:sp>
        <p:nvSpPr>
          <p:cNvPr id="202" name="Google Shape;202;p24"/>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24"/>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2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05" name="Google Shape;205;p2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06" name="Google Shape;206;p24"/>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07" name="Google Shape;207;p24"/>
          <p:cNvSpPr txBox="1"/>
          <p:nvPr>
            <p:ph idx="2"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Poppins"/>
              <a:buAutoNum type="arabicPeriod"/>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 Text x2">
  <p:cSld name="Subhead + Text x2">
    <p:spTree>
      <p:nvGrpSpPr>
        <p:cNvPr id="208" name="Shape 208"/>
        <p:cNvGrpSpPr/>
        <p:nvPr/>
      </p:nvGrpSpPr>
      <p:grpSpPr>
        <a:xfrm>
          <a:off x="0" y="0"/>
          <a:ext cx="0" cy="0"/>
          <a:chOff x="0" y="0"/>
          <a:chExt cx="0" cy="0"/>
        </a:xfrm>
      </p:grpSpPr>
      <p:sp>
        <p:nvSpPr>
          <p:cNvPr id="209" name="Google Shape;209;p25"/>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25"/>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12" name="Google Shape;212;p2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13" name="Google Shape;213;p25"/>
          <p:cNvSpPr txBox="1"/>
          <p:nvPr>
            <p:ph idx="1" type="body"/>
          </p:nvPr>
        </p:nvSpPr>
        <p:spPr>
          <a:xfrm>
            <a:off x="485464" y="1210860"/>
            <a:ext cx="5382964"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4" name="Google Shape;214;p25"/>
          <p:cNvSpPr txBox="1"/>
          <p:nvPr>
            <p:ph idx="2" type="body"/>
          </p:nvPr>
        </p:nvSpPr>
        <p:spPr>
          <a:xfrm>
            <a:off x="479425" y="1628800"/>
            <a:ext cx="5389072" cy="4392488"/>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5" name="Google Shape;215;p25"/>
          <p:cNvSpPr txBox="1"/>
          <p:nvPr>
            <p:ph idx="3" type="body"/>
          </p:nvPr>
        </p:nvSpPr>
        <p:spPr>
          <a:xfrm>
            <a:off x="6318132" y="1210860"/>
            <a:ext cx="5382964"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6" name="Google Shape;216;p25"/>
          <p:cNvSpPr txBox="1"/>
          <p:nvPr>
            <p:ph idx="4" type="body"/>
          </p:nvPr>
        </p:nvSpPr>
        <p:spPr>
          <a:xfrm>
            <a:off x="6312025" y="1628800"/>
            <a:ext cx="5389072" cy="4392488"/>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ox">
  <p:cSld name="Text + Box">
    <p:spTree>
      <p:nvGrpSpPr>
        <p:cNvPr id="217" name="Shape 217"/>
        <p:cNvGrpSpPr/>
        <p:nvPr/>
      </p:nvGrpSpPr>
      <p:grpSpPr>
        <a:xfrm>
          <a:off x="0" y="0"/>
          <a:ext cx="0" cy="0"/>
          <a:chOff x="0" y="0"/>
          <a:chExt cx="0" cy="0"/>
        </a:xfrm>
      </p:grpSpPr>
      <p:sp>
        <p:nvSpPr>
          <p:cNvPr id="218" name="Google Shape;218;p2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2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21" name="Google Shape;221;p2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22" name="Google Shape;222;p26"/>
          <p:cNvSpPr/>
          <p:nvPr/>
        </p:nvSpPr>
        <p:spPr>
          <a:xfrm>
            <a:off x="7092424" y="1196752"/>
            <a:ext cx="4613648" cy="4824312"/>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23" name="Google Shape;223;p26"/>
          <p:cNvSpPr txBox="1"/>
          <p:nvPr>
            <p:ph idx="1" type="body"/>
          </p:nvPr>
        </p:nvSpPr>
        <p:spPr>
          <a:xfrm>
            <a:off x="7241575" y="1635290"/>
            <a:ext cx="4317271" cy="26743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4" name="Google Shape;224;p26"/>
          <p:cNvSpPr txBox="1"/>
          <p:nvPr>
            <p:ph idx="2" type="body"/>
          </p:nvPr>
        </p:nvSpPr>
        <p:spPr>
          <a:xfrm>
            <a:off x="7265319" y="2078157"/>
            <a:ext cx="4296736" cy="3822803"/>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b="0" i="0" sz="1400">
                <a:solidFill>
                  <a:schemeClr val="dk2"/>
                </a:solidFill>
                <a:latin typeface="Poppins Light"/>
                <a:ea typeface="Poppins Light"/>
                <a:cs typeface="Poppins Light"/>
                <a:sym typeface="Poppins Light"/>
              </a:defRPr>
            </a:lvl1pPr>
            <a:lvl2pPr indent="-312419" lvl="1" marL="914400" algn="l">
              <a:lnSpc>
                <a:spcPct val="120000"/>
              </a:lnSpc>
              <a:spcBef>
                <a:spcPts val="600"/>
              </a:spcBef>
              <a:spcAft>
                <a:spcPts val="0"/>
              </a:spcAft>
              <a:buSzPts val="1320"/>
              <a:buChar char="•"/>
              <a:defRPr b="0" i="0" sz="1200">
                <a:solidFill>
                  <a:schemeClr val="dk2"/>
                </a:solidFill>
                <a:latin typeface="Poppins Light"/>
                <a:ea typeface="Poppins Light"/>
                <a:cs typeface="Poppins Light"/>
                <a:sym typeface="Poppins Light"/>
              </a:defRPr>
            </a:lvl2pPr>
            <a:lvl3pPr indent="-305435" lvl="2" marL="1371600" algn="l">
              <a:lnSpc>
                <a:spcPct val="120000"/>
              </a:lnSpc>
              <a:spcBef>
                <a:spcPts val="728"/>
              </a:spcBef>
              <a:spcAft>
                <a:spcPts val="0"/>
              </a:spcAft>
              <a:buSzPts val="1210"/>
              <a:buChar char="•"/>
              <a:defRPr b="0" i="0" sz="1100">
                <a:solidFill>
                  <a:schemeClr val="dk2"/>
                </a:solidFill>
                <a:latin typeface="Poppins Light"/>
                <a:ea typeface="Poppins Light"/>
                <a:cs typeface="Poppins Light"/>
                <a:sym typeface="Poppins Light"/>
              </a:defRPr>
            </a:lvl3pPr>
            <a:lvl4pPr indent="-301942" lvl="3" marL="1828800" algn="l">
              <a:lnSpc>
                <a:spcPct val="120000"/>
              </a:lnSpc>
              <a:spcBef>
                <a:spcPts val="728"/>
              </a:spcBef>
              <a:spcAft>
                <a:spcPts val="0"/>
              </a:spcAft>
              <a:buSzPts val="1155"/>
              <a:buChar char="•"/>
              <a:defRPr b="0" i="0" sz="1050">
                <a:solidFill>
                  <a:schemeClr val="dk2"/>
                </a:solidFill>
                <a:latin typeface="Poppins Light"/>
                <a:ea typeface="Poppins Light"/>
                <a:cs typeface="Poppins Light"/>
                <a:sym typeface="Poppins Light"/>
              </a:defRPr>
            </a:lvl4pPr>
            <a:lvl5pPr indent="-301942" lvl="4" marL="2286000" algn="l">
              <a:lnSpc>
                <a:spcPct val="120000"/>
              </a:lnSpc>
              <a:spcBef>
                <a:spcPts val="728"/>
              </a:spcBef>
              <a:spcAft>
                <a:spcPts val="0"/>
              </a:spcAft>
              <a:buSzPts val="1155"/>
              <a:buChar char="•"/>
              <a:defRPr b="0" i="0" sz="1050">
                <a:solidFill>
                  <a:schemeClr val="dk2"/>
                </a:solidFill>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5" name="Google Shape;225;p26"/>
          <p:cNvSpPr txBox="1"/>
          <p:nvPr>
            <p:ph idx="3" type="body"/>
          </p:nvPr>
        </p:nvSpPr>
        <p:spPr>
          <a:xfrm>
            <a:off x="479425" y="1196975"/>
            <a:ext cx="6120631" cy="482431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6" name="Google Shape;226;p26"/>
          <p:cNvSpPr txBox="1"/>
          <p:nvPr>
            <p:ph idx="4" type="body"/>
          </p:nvPr>
        </p:nvSpPr>
        <p:spPr>
          <a:xfrm>
            <a:off x="7241575" y="1379322"/>
            <a:ext cx="4317271" cy="167554"/>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900"/>
              <a:buFont typeface="Arial"/>
              <a:buNone/>
              <a:defRPr b="0" i="0" sz="1200">
                <a:solidFill>
                  <a:schemeClr val="dk2"/>
                </a:solidFill>
                <a:latin typeface="Poppins Light"/>
                <a:ea typeface="Poppins Light"/>
                <a:cs typeface="Poppins Light"/>
                <a:sym typeface="Poppins Light"/>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oxes x2">
  <p:cSld name="Blue Boxes x2">
    <p:spTree>
      <p:nvGrpSpPr>
        <p:cNvPr id="227" name="Shape 227"/>
        <p:cNvGrpSpPr/>
        <p:nvPr/>
      </p:nvGrpSpPr>
      <p:grpSpPr>
        <a:xfrm>
          <a:off x="0" y="0"/>
          <a:ext cx="0" cy="0"/>
          <a:chOff x="0" y="0"/>
          <a:chExt cx="0" cy="0"/>
        </a:xfrm>
      </p:grpSpPr>
      <p:sp>
        <p:nvSpPr>
          <p:cNvPr id="228" name="Google Shape;228;p27"/>
          <p:cNvSpPr/>
          <p:nvPr/>
        </p:nvSpPr>
        <p:spPr>
          <a:xfrm>
            <a:off x="469353" y="1210860"/>
            <a:ext cx="5410623"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29" name="Google Shape;229;p2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2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2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32" name="Google Shape;232;p2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33" name="Google Shape;233;p27"/>
          <p:cNvSpPr txBox="1"/>
          <p:nvPr>
            <p:ph idx="1" type="body"/>
          </p:nvPr>
        </p:nvSpPr>
        <p:spPr>
          <a:xfrm>
            <a:off x="666643" y="1360633"/>
            <a:ext cx="4992298" cy="28803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500"/>
              <a:buFont typeface="Arial"/>
              <a:buNone/>
              <a:defRPr b="0" i="0" sz="20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4" name="Google Shape;234;p27"/>
          <p:cNvSpPr txBox="1"/>
          <p:nvPr>
            <p:ph idx="2" type="body"/>
          </p:nvPr>
        </p:nvSpPr>
        <p:spPr>
          <a:xfrm>
            <a:off x="690387"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accent1"/>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Clr>
                <a:schemeClr val="accent1"/>
              </a:buClr>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Clr>
                <a:schemeClr val="accent1"/>
              </a:buClr>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5" name="Google Shape;235;p27"/>
          <p:cNvSpPr/>
          <p:nvPr/>
        </p:nvSpPr>
        <p:spPr>
          <a:xfrm>
            <a:off x="6306888" y="1210860"/>
            <a:ext cx="5410623"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36" name="Google Shape;236;p27"/>
          <p:cNvSpPr txBox="1"/>
          <p:nvPr>
            <p:ph idx="3" type="body"/>
          </p:nvPr>
        </p:nvSpPr>
        <p:spPr>
          <a:xfrm>
            <a:off x="6504178" y="1360633"/>
            <a:ext cx="4992298" cy="28803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500"/>
              <a:buFont typeface="Arial"/>
              <a:buNone/>
              <a:defRPr b="0" i="0" sz="20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7" name="Google Shape;237;p27"/>
          <p:cNvSpPr txBox="1"/>
          <p:nvPr>
            <p:ph idx="4" type="body"/>
          </p:nvPr>
        </p:nvSpPr>
        <p:spPr>
          <a:xfrm>
            <a:off x="6527922"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accent1"/>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Clr>
                <a:schemeClr val="accent1"/>
              </a:buClr>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Clr>
                <a:schemeClr val="accent1"/>
              </a:buClr>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oxes x3">
  <p:cSld name="Purple Boxes x3">
    <p:spTree>
      <p:nvGrpSpPr>
        <p:cNvPr id="238" name="Shape 238"/>
        <p:cNvGrpSpPr/>
        <p:nvPr/>
      </p:nvGrpSpPr>
      <p:grpSpPr>
        <a:xfrm>
          <a:off x="0" y="0"/>
          <a:ext cx="0" cy="0"/>
          <a:chOff x="0" y="0"/>
          <a:chExt cx="0" cy="0"/>
        </a:xfrm>
      </p:grpSpPr>
      <p:sp>
        <p:nvSpPr>
          <p:cNvPr id="239" name="Google Shape;239;p28"/>
          <p:cNvSpPr/>
          <p:nvPr/>
        </p:nvSpPr>
        <p:spPr>
          <a:xfrm>
            <a:off x="469354"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40" name="Google Shape;240;p2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2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2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43" name="Google Shape;243;p2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44" name="Google Shape;244;p28"/>
          <p:cNvSpPr txBox="1"/>
          <p:nvPr>
            <p:ph idx="1" type="body"/>
          </p:nvPr>
        </p:nvSpPr>
        <p:spPr>
          <a:xfrm>
            <a:off x="623392"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5" name="Google Shape;245;p28"/>
          <p:cNvSpPr txBox="1"/>
          <p:nvPr>
            <p:ph idx="2" type="body"/>
          </p:nvPr>
        </p:nvSpPr>
        <p:spPr>
          <a:xfrm>
            <a:off x="647136"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6" name="Google Shape;246;p28"/>
          <p:cNvSpPr/>
          <p:nvPr/>
        </p:nvSpPr>
        <p:spPr>
          <a:xfrm>
            <a:off x="4325967"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47" name="Google Shape;247;p28"/>
          <p:cNvSpPr txBox="1"/>
          <p:nvPr>
            <p:ph idx="3" type="body"/>
          </p:nvPr>
        </p:nvSpPr>
        <p:spPr>
          <a:xfrm>
            <a:off x="4480005"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8" name="Google Shape;248;p28"/>
          <p:cNvSpPr txBox="1"/>
          <p:nvPr>
            <p:ph idx="4" type="body"/>
          </p:nvPr>
        </p:nvSpPr>
        <p:spPr>
          <a:xfrm>
            <a:off x="4503749"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9" name="Google Shape;249;p28"/>
          <p:cNvSpPr/>
          <p:nvPr/>
        </p:nvSpPr>
        <p:spPr>
          <a:xfrm>
            <a:off x="8182581"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50" name="Google Shape;250;p28"/>
          <p:cNvSpPr txBox="1"/>
          <p:nvPr>
            <p:ph idx="5" type="body"/>
          </p:nvPr>
        </p:nvSpPr>
        <p:spPr>
          <a:xfrm>
            <a:off x="8336619"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1" name="Google Shape;251;p28"/>
          <p:cNvSpPr txBox="1"/>
          <p:nvPr>
            <p:ph idx="6" type="body"/>
          </p:nvPr>
        </p:nvSpPr>
        <p:spPr>
          <a:xfrm>
            <a:off x="8360363"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3">
  <p:cSld name="Icons + Text x3">
    <p:spTree>
      <p:nvGrpSpPr>
        <p:cNvPr id="252" name="Shape 252"/>
        <p:cNvGrpSpPr/>
        <p:nvPr/>
      </p:nvGrpSpPr>
      <p:grpSpPr>
        <a:xfrm>
          <a:off x="0" y="0"/>
          <a:ext cx="0" cy="0"/>
          <a:chOff x="0" y="0"/>
          <a:chExt cx="0" cy="0"/>
        </a:xfrm>
      </p:grpSpPr>
      <p:sp>
        <p:nvSpPr>
          <p:cNvPr id="253" name="Google Shape;253;p2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2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2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56" name="Google Shape;256;p2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57" name="Google Shape;257;p29"/>
          <p:cNvSpPr txBox="1"/>
          <p:nvPr>
            <p:ph idx="1" type="body"/>
          </p:nvPr>
        </p:nvSpPr>
        <p:spPr>
          <a:xfrm>
            <a:off x="485464"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8" name="Google Shape;258;p29"/>
          <p:cNvSpPr txBox="1"/>
          <p:nvPr>
            <p:ph idx="2" type="body"/>
          </p:nvPr>
        </p:nvSpPr>
        <p:spPr>
          <a:xfrm>
            <a:off x="4372841"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9" name="Google Shape;259;p29"/>
          <p:cNvSpPr txBox="1"/>
          <p:nvPr>
            <p:ph idx="3" type="body"/>
          </p:nvPr>
        </p:nvSpPr>
        <p:spPr>
          <a:xfrm>
            <a:off x="4370881"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0" name="Google Shape;260;p29"/>
          <p:cNvSpPr txBox="1"/>
          <p:nvPr>
            <p:ph idx="4" type="body"/>
          </p:nvPr>
        </p:nvSpPr>
        <p:spPr>
          <a:xfrm>
            <a:off x="8260219"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1" name="Google Shape;261;p29"/>
          <p:cNvSpPr txBox="1"/>
          <p:nvPr>
            <p:ph idx="5" type="body"/>
          </p:nvPr>
        </p:nvSpPr>
        <p:spPr>
          <a:xfrm>
            <a:off x="8254113"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2" name="Google Shape;262;p29"/>
          <p:cNvSpPr txBox="1"/>
          <p:nvPr>
            <p:ph idx="6" type="body"/>
          </p:nvPr>
        </p:nvSpPr>
        <p:spPr>
          <a:xfrm>
            <a:off x="473241"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3" name="Google Shape;263;p29"/>
          <p:cNvSpPr/>
          <p:nvPr>
            <p:ph idx="7" type="pic"/>
          </p:nvPr>
        </p:nvSpPr>
        <p:spPr>
          <a:xfrm>
            <a:off x="1740245" y="1424426"/>
            <a:ext cx="924454" cy="924454"/>
          </a:xfrm>
          <a:prstGeom prst="rect">
            <a:avLst/>
          </a:prstGeom>
          <a:noFill/>
          <a:ln>
            <a:noFill/>
          </a:ln>
        </p:spPr>
      </p:sp>
      <p:sp>
        <p:nvSpPr>
          <p:cNvPr id="264" name="Google Shape;264;p29"/>
          <p:cNvSpPr/>
          <p:nvPr>
            <p:ph idx="8" type="pic"/>
          </p:nvPr>
        </p:nvSpPr>
        <p:spPr>
          <a:xfrm>
            <a:off x="5637885" y="1424426"/>
            <a:ext cx="924454" cy="924454"/>
          </a:xfrm>
          <a:prstGeom prst="rect">
            <a:avLst/>
          </a:prstGeom>
          <a:noFill/>
          <a:ln>
            <a:noFill/>
          </a:ln>
        </p:spPr>
      </p:sp>
      <p:sp>
        <p:nvSpPr>
          <p:cNvPr id="265" name="Google Shape;265;p29"/>
          <p:cNvSpPr/>
          <p:nvPr>
            <p:ph idx="9" type="pic"/>
          </p:nvPr>
        </p:nvSpPr>
        <p:spPr>
          <a:xfrm>
            <a:off x="9521117" y="1424426"/>
            <a:ext cx="924454" cy="924454"/>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4">
  <p:cSld name="Icons + Text x4">
    <p:spTree>
      <p:nvGrpSpPr>
        <p:cNvPr id="266" name="Shape 266"/>
        <p:cNvGrpSpPr/>
        <p:nvPr/>
      </p:nvGrpSpPr>
      <p:grpSpPr>
        <a:xfrm>
          <a:off x="0" y="0"/>
          <a:ext cx="0" cy="0"/>
          <a:chOff x="0" y="0"/>
          <a:chExt cx="0" cy="0"/>
        </a:xfrm>
      </p:grpSpPr>
      <p:sp>
        <p:nvSpPr>
          <p:cNvPr id="267" name="Google Shape;267;p3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3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3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70" name="Google Shape;270;p3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71" name="Google Shape;271;p30"/>
          <p:cNvSpPr txBox="1"/>
          <p:nvPr>
            <p:ph idx="1" type="body"/>
          </p:nvPr>
        </p:nvSpPr>
        <p:spPr>
          <a:xfrm>
            <a:off x="485463"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2" name="Google Shape;272;p30"/>
          <p:cNvSpPr txBox="1"/>
          <p:nvPr>
            <p:ph idx="2" type="body"/>
          </p:nvPr>
        </p:nvSpPr>
        <p:spPr>
          <a:xfrm>
            <a:off x="473241"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3" name="Google Shape;273;p30"/>
          <p:cNvSpPr/>
          <p:nvPr>
            <p:ph idx="3" type="pic"/>
          </p:nvPr>
        </p:nvSpPr>
        <p:spPr>
          <a:xfrm>
            <a:off x="1288155" y="1340768"/>
            <a:ext cx="924454" cy="924454"/>
          </a:xfrm>
          <a:prstGeom prst="rect">
            <a:avLst/>
          </a:prstGeom>
          <a:noFill/>
          <a:ln>
            <a:noFill/>
          </a:ln>
        </p:spPr>
      </p:sp>
      <p:sp>
        <p:nvSpPr>
          <p:cNvPr id="274" name="Google Shape;274;p30"/>
          <p:cNvSpPr/>
          <p:nvPr>
            <p:ph idx="4" type="pic"/>
          </p:nvPr>
        </p:nvSpPr>
        <p:spPr>
          <a:xfrm>
            <a:off x="4169318" y="1340768"/>
            <a:ext cx="924454" cy="924454"/>
          </a:xfrm>
          <a:prstGeom prst="rect">
            <a:avLst/>
          </a:prstGeom>
          <a:noFill/>
          <a:ln>
            <a:noFill/>
          </a:ln>
        </p:spPr>
      </p:sp>
      <p:sp>
        <p:nvSpPr>
          <p:cNvPr id="275" name="Google Shape;275;p30"/>
          <p:cNvSpPr/>
          <p:nvPr>
            <p:ph idx="5" type="pic"/>
          </p:nvPr>
        </p:nvSpPr>
        <p:spPr>
          <a:xfrm>
            <a:off x="7040871" y="1340768"/>
            <a:ext cx="924454" cy="924454"/>
          </a:xfrm>
          <a:prstGeom prst="rect">
            <a:avLst/>
          </a:prstGeom>
          <a:noFill/>
          <a:ln>
            <a:noFill/>
          </a:ln>
        </p:spPr>
      </p:sp>
      <p:sp>
        <p:nvSpPr>
          <p:cNvPr id="276" name="Google Shape;276;p30"/>
          <p:cNvSpPr/>
          <p:nvPr>
            <p:ph idx="6" type="pic"/>
          </p:nvPr>
        </p:nvSpPr>
        <p:spPr>
          <a:xfrm>
            <a:off x="9912424" y="1340768"/>
            <a:ext cx="924454" cy="924454"/>
          </a:xfrm>
          <a:prstGeom prst="rect">
            <a:avLst/>
          </a:prstGeom>
          <a:noFill/>
          <a:ln>
            <a:noFill/>
          </a:ln>
        </p:spPr>
      </p:sp>
      <p:sp>
        <p:nvSpPr>
          <p:cNvPr id="277" name="Google Shape;277;p30"/>
          <p:cNvSpPr txBox="1"/>
          <p:nvPr>
            <p:ph idx="7" type="body"/>
          </p:nvPr>
        </p:nvSpPr>
        <p:spPr>
          <a:xfrm>
            <a:off x="3399713"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8" name="Google Shape;278;p30"/>
          <p:cNvSpPr txBox="1"/>
          <p:nvPr>
            <p:ph idx="8" type="body"/>
          </p:nvPr>
        </p:nvSpPr>
        <p:spPr>
          <a:xfrm>
            <a:off x="3387491"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9" name="Google Shape;279;p30"/>
          <p:cNvSpPr txBox="1"/>
          <p:nvPr>
            <p:ph idx="9" type="body"/>
          </p:nvPr>
        </p:nvSpPr>
        <p:spPr>
          <a:xfrm>
            <a:off x="6268922"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0" name="Google Shape;280;p30"/>
          <p:cNvSpPr txBox="1"/>
          <p:nvPr>
            <p:ph idx="13" type="body"/>
          </p:nvPr>
        </p:nvSpPr>
        <p:spPr>
          <a:xfrm>
            <a:off x="6256700"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1" name="Google Shape;281;p30"/>
          <p:cNvSpPr txBox="1"/>
          <p:nvPr>
            <p:ph idx="14" type="body"/>
          </p:nvPr>
        </p:nvSpPr>
        <p:spPr>
          <a:xfrm>
            <a:off x="9138131"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2" name="Google Shape;282;p30"/>
          <p:cNvSpPr txBox="1"/>
          <p:nvPr>
            <p:ph idx="15" type="body"/>
          </p:nvPr>
        </p:nvSpPr>
        <p:spPr>
          <a:xfrm>
            <a:off x="9125909"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1">
  <p:cSld name="Title Slide (Dark) 1">
    <p:bg>
      <p:bgPr>
        <a:solidFill>
          <a:schemeClr val="dk1"/>
        </a:solidFill>
      </p:bgPr>
    </p:bg>
    <p:spTree>
      <p:nvGrpSpPr>
        <p:cNvPr id="25" name="Shape 25"/>
        <p:cNvGrpSpPr/>
        <p:nvPr/>
      </p:nvGrpSpPr>
      <p:grpSpPr>
        <a:xfrm>
          <a:off x="0" y="0"/>
          <a:ext cx="0" cy="0"/>
          <a:chOff x="0" y="0"/>
          <a:chExt cx="0" cy="0"/>
        </a:xfrm>
      </p:grpSpPr>
      <p:sp>
        <p:nvSpPr>
          <p:cNvPr id="26" name="Google Shape;26;p4"/>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28" name="Google Shape;28;p4"/>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29" name="Google Shape;29;p4"/>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 name="Google Shape;30;p4"/>
          <p:cNvSpPr/>
          <p:nvPr>
            <p:ph idx="3" type="pic"/>
          </p:nvPr>
        </p:nvSpPr>
        <p:spPr>
          <a:xfrm>
            <a:off x="6672064" y="0"/>
            <a:ext cx="5519936" cy="6858000"/>
          </a:xfrm>
          <a:prstGeom prst="rect">
            <a:avLst/>
          </a:prstGeom>
          <a:solidFill>
            <a:schemeClr val="lt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Grid x4">
  <p:cSld name="Icon Grid x4">
    <p:spTree>
      <p:nvGrpSpPr>
        <p:cNvPr id="283" name="Shape 283"/>
        <p:cNvGrpSpPr/>
        <p:nvPr/>
      </p:nvGrpSpPr>
      <p:grpSpPr>
        <a:xfrm>
          <a:off x="0" y="0"/>
          <a:ext cx="0" cy="0"/>
          <a:chOff x="0" y="0"/>
          <a:chExt cx="0" cy="0"/>
        </a:xfrm>
      </p:grpSpPr>
      <p:sp>
        <p:nvSpPr>
          <p:cNvPr id="284" name="Google Shape;284;p3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3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3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87" name="Google Shape;287;p3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88" name="Google Shape;288;p31"/>
          <p:cNvSpPr txBox="1"/>
          <p:nvPr>
            <p:ph idx="1" type="body"/>
          </p:nvPr>
        </p:nvSpPr>
        <p:spPr>
          <a:xfrm>
            <a:off x="1571023" y="1484784"/>
            <a:ext cx="4221521"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9" name="Google Shape;289;p31"/>
          <p:cNvSpPr txBox="1"/>
          <p:nvPr>
            <p:ph idx="2" type="body"/>
          </p:nvPr>
        </p:nvSpPr>
        <p:spPr>
          <a:xfrm>
            <a:off x="1571023" y="1916832"/>
            <a:ext cx="4221521"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0" name="Google Shape;290;p31"/>
          <p:cNvSpPr/>
          <p:nvPr>
            <p:ph idx="3" type="pic"/>
          </p:nvPr>
        </p:nvSpPr>
        <p:spPr>
          <a:xfrm>
            <a:off x="506328" y="1196975"/>
            <a:ext cx="924454" cy="924454"/>
          </a:xfrm>
          <a:prstGeom prst="rect">
            <a:avLst/>
          </a:prstGeom>
          <a:noFill/>
          <a:ln>
            <a:noFill/>
          </a:ln>
        </p:spPr>
      </p:sp>
      <p:sp>
        <p:nvSpPr>
          <p:cNvPr id="291" name="Google Shape;291;p31"/>
          <p:cNvSpPr txBox="1"/>
          <p:nvPr>
            <p:ph idx="4" type="body"/>
          </p:nvPr>
        </p:nvSpPr>
        <p:spPr>
          <a:xfrm>
            <a:off x="1571023" y="4077172"/>
            <a:ext cx="4221521"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2" name="Google Shape;292;p31"/>
          <p:cNvSpPr txBox="1"/>
          <p:nvPr>
            <p:ph idx="5" type="body"/>
          </p:nvPr>
        </p:nvSpPr>
        <p:spPr>
          <a:xfrm>
            <a:off x="1571023" y="4509220"/>
            <a:ext cx="4221521"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3" name="Google Shape;293;p31"/>
          <p:cNvSpPr/>
          <p:nvPr>
            <p:ph idx="6" type="pic"/>
          </p:nvPr>
        </p:nvSpPr>
        <p:spPr>
          <a:xfrm>
            <a:off x="506328" y="3789363"/>
            <a:ext cx="924454" cy="924454"/>
          </a:xfrm>
          <a:prstGeom prst="rect">
            <a:avLst/>
          </a:prstGeom>
          <a:noFill/>
          <a:ln>
            <a:noFill/>
          </a:ln>
        </p:spPr>
      </p:sp>
      <p:sp>
        <p:nvSpPr>
          <p:cNvPr id="294" name="Google Shape;294;p31"/>
          <p:cNvSpPr txBox="1"/>
          <p:nvPr>
            <p:ph idx="7" type="body"/>
          </p:nvPr>
        </p:nvSpPr>
        <p:spPr>
          <a:xfrm>
            <a:off x="7464151" y="1484784"/>
            <a:ext cx="4248424"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5" name="Google Shape;295;p31"/>
          <p:cNvSpPr txBox="1"/>
          <p:nvPr>
            <p:ph idx="8" type="body"/>
          </p:nvPr>
        </p:nvSpPr>
        <p:spPr>
          <a:xfrm>
            <a:off x="7464151" y="1916832"/>
            <a:ext cx="4248424"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6" name="Google Shape;296;p31"/>
          <p:cNvSpPr/>
          <p:nvPr>
            <p:ph idx="9" type="pic"/>
          </p:nvPr>
        </p:nvSpPr>
        <p:spPr>
          <a:xfrm>
            <a:off x="6399456" y="1196975"/>
            <a:ext cx="924454" cy="924454"/>
          </a:xfrm>
          <a:prstGeom prst="rect">
            <a:avLst/>
          </a:prstGeom>
          <a:noFill/>
          <a:ln>
            <a:noFill/>
          </a:ln>
        </p:spPr>
      </p:sp>
      <p:sp>
        <p:nvSpPr>
          <p:cNvPr id="297" name="Google Shape;297;p31"/>
          <p:cNvSpPr txBox="1"/>
          <p:nvPr>
            <p:ph idx="13" type="body"/>
          </p:nvPr>
        </p:nvSpPr>
        <p:spPr>
          <a:xfrm>
            <a:off x="7464151" y="4077172"/>
            <a:ext cx="4248424"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8" name="Google Shape;298;p31"/>
          <p:cNvSpPr txBox="1"/>
          <p:nvPr>
            <p:ph idx="14" type="body"/>
          </p:nvPr>
        </p:nvSpPr>
        <p:spPr>
          <a:xfrm>
            <a:off x="7464151" y="4509220"/>
            <a:ext cx="4248424"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9" name="Google Shape;299;p31"/>
          <p:cNvSpPr/>
          <p:nvPr>
            <p:ph idx="15" type="pic"/>
          </p:nvPr>
        </p:nvSpPr>
        <p:spPr>
          <a:xfrm>
            <a:off x="6399456" y="3789363"/>
            <a:ext cx="924454" cy="924454"/>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Text + Image">
    <p:spTree>
      <p:nvGrpSpPr>
        <p:cNvPr id="300" name="Shape 300"/>
        <p:cNvGrpSpPr/>
        <p:nvPr/>
      </p:nvGrpSpPr>
      <p:grpSpPr>
        <a:xfrm>
          <a:off x="0" y="0"/>
          <a:ext cx="0" cy="0"/>
          <a:chOff x="0" y="0"/>
          <a:chExt cx="0" cy="0"/>
        </a:xfrm>
      </p:grpSpPr>
      <p:sp>
        <p:nvSpPr>
          <p:cNvPr id="301" name="Google Shape;301;p32"/>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02" name="Google Shape;302;p3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03" name="Google Shape;303;p32"/>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4" name="Google Shape;304;p32"/>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5" name="Google Shape;305;p3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3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07" name="Google Shape;307;p32"/>
          <p:cNvSpPr/>
          <p:nvPr>
            <p:ph idx="3" type="pic"/>
          </p:nvPr>
        </p:nvSpPr>
        <p:spPr>
          <a:xfrm>
            <a:off x="6406401" y="415997"/>
            <a:ext cx="5299823" cy="5605391"/>
          </a:xfrm>
          <a:prstGeom prst="roundRect">
            <a:avLst>
              <a:gd fmla="val 4038" name="adj"/>
            </a:avLst>
          </a:prstGeom>
          <a:solidFill>
            <a:schemeClr val="lt2"/>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Text + Images">
    <p:spTree>
      <p:nvGrpSpPr>
        <p:cNvPr id="308" name="Shape 308"/>
        <p:cNvGrpSpPr/>
        <p:nvPr/>
      </p:nvGrpSpPr>
      <p:grpSpPr>
        <a:xfrm>
          <a:off x="0" y="0"/>
          <a:ext cx="0" cy="0"/>
          <a:chOff x="0" y="0"/>
          <a:chExt cx="0" cy="0"/>
        </a:xfrm>
      </p:grpSpPr>
      <p:sp>
        <p:nvSpPr>
          <p:cNvPr id="309" name="Google Shape;309;p33"/>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0" name="Google Shape;310;p3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11" name="Google Shape;311;p33"/>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12" name="Google Shape;312;p33"/>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13" name="Google Shape;313;p33"/>
          <p:cNvSpPr/>
          <p:nvPr>
            <p:ph idx="3" type="pic"/>
          </p:nvPr>
        </p:nvSpPr>
        <p:spPr>
          <a:xfrm>
            <a:off x="6399432" y="3645024"/>
            <a:ext cx="2548039" cy="2376364"/>
          </a:xfrm>
          <a:prstGeom prst="roundRect">
            <a:avLst>
              <a:gd fmla="val 5080" name="adj"/>
            </a:avLst>
          </a:prstGeom>
          <a:solidFill>
            <a:schemeClr val="lt2"/>
          </a:solidFill>
          <a:ln>
            <a:noFill/>
          </a:ln>
        </p:spPr>
      </p:sp>
      <p:sp>
        <p:nvSpPr>
          <p:cNvPr id="314" name="Google Shape;314;p33"/>
          <p:cNvSpPr/>
          <p:nvPr>
            <p:ph idx="4" type="pic"/>
          </p:nvPr>
        </p:nvSpPr>
        <p:spPr>
          <a:xfrm>
            <a:off x="9164536" y="3645024"/>
            <a:ext cx="2548039" cy="2376364"/>
          </a:xfrm>
          <a:prstGeom prst="roundRect">
            <a:avLst>
              <a:gd fmla="val 4278" name="adj"/>
            </a:avLst>
          </a:prstGeom>
          <a:solidFill>
            <a:schemeClr val="lt2"/>
          </a:solidFill>
          <a:ln>
            <a:noFill/>
          </a:ln>
        </p:spPr>
      </p:sp>
      <p:sp>
        <p:nvSpPr>
          <p:cNvPr id="315" name="Google Shape;315;p33"/>
          <p:cNvSpPr/>
          <p:nvPr>
            <p:ph idx="5" type="pic"/>
          </p:nvPr>
        </p:nvSpPr>
        <p:spPr>
          <a:xfrm>
            <a:off x="6406401" y="415997"/>
            <a:ext cx="5299823" cy="3000395"/>
          </a:xfrm>
          <a:prstGeom prst="roundRect">
            <a:avLst>
              <a:gd fmla="val 5080" name="adj"/>
            </a:avLst>
          </a:prstGeom>
          <a:solidFill>
            <a:schemeClr val="lt2"/>
          </a:solidFill>
          <a:ln>
            <a:noFill/>
          </a:ln>
        </p:spPr>
      </p:sp>
      <p:sp>
        <p:nvSpPr>
          <p:cNvPr id="316" name="Google Shape;316;p3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3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App Illustration">
  <p:cSld name="Text + App Illustration">
    <p:bg>
      <p:bgPr>
        <a:solidFill>
          <a:srgbClr val="EDF8FF"/>
        </a:solidFill>
      </p:bgPr>
    </p:bg>
    <p:spTree>
      <p:nvGrpSpPr>
        <p:cNvPr id="318" name="Shape 318"/>
        <p:cNvGrpSpPr/>
        <p:nvPr/>
      </p:nvGrpSpPr>
      <p:grpSpPr>
        <a:xfrm>
          <a:off x="0" y="0"/>
          <a:ext cx="0" cy="0"/>
          <a:chOff x="0" y="0"/>
          <a:chExt cx="0" cy="0"/>
        </a:xfrm>
      </p:grpSpPr>
      <p:sp>
        <p:nvSpPr>
          <p:cNvPr id="319" name="Google Shape;319;p34"/>
          <p:cNvSpPr txBox="1"/>
          <p:nvPr>
            <p:ph type="title"/>
          </p:nvPr>
        </p:nvSpPr>
        <p:spPr>
          <a:xfrm>
            <a:off x="479425" y="741466"/>
            <a:ext cx="1123314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0" name="Google Shape;320;p3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21" name="Google Shape;321;p34"/>
          <p:cNvSpPr txBox="1"/>
          <p:nvPr>
            <p:ph idx="1" type="body"/>
          </p:nvPr>
        </p:nvSpPr>
        <p:spPr>
          <a:xfrm>
            <a:off x="485464" y="414423"/>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050"/>
              <a:buFont typeface="Arial"/>
              <a:buNone/>
              <a:defRPr b="0" i="0" sz="14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22" name="Google Shape;322;p34"/>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40360" lvl="1" marL="914400" algn="l">
              <a:lnSpc>
                <a:spcPct val="120000"/>
              </a:lnSpc>
              <a:spcBef>
                <a:spcPts val="600"/>
              </a:spcBef>
              <a:spcAft>
                <a:spcPts val="0"/>
              </a:spcAft>
              <a:buClr>
                <a:schemeClr val="accent1"/>
              </a:buClr>
              <a:buSzPts val="1760"/>
              <a:buChar char="•"/>
              <a:defRPr/>
            </a:lvl2pPr>
            <a:lvl3pPr indent="-326389" lvl="2" marL="1371600" algn="l">
              <a:lnSpc>
                <a:spcPct val="120000"/>
              </a:lnSpc>
              <a:spcBef>
                <a:spcPts val="728"/>
              </a:spcBef>
              <a:spcAft>
                <a:spcPts val="0"/>
              </a:spcAft>
              <a:buClr>
                <a:schemeClr val="accent1"/>
              </a:buClr>
              <a:buSzPts val="1540"/>
              <a:buChar char="•"/>
              <a:defRPr/>
            </a:lvl3pPr>
            <a:lvl4pPr indent="-312419" lvl="3" marL="1828800" algn="l">
              <a:lnSpc>
                <a:spcPct val="120000"/>
              </a:lnSpc>
              <a:spcBef>
                <a:spcPts val="728"/>
              </a:spcBef>
              <a:spcAft>
                <a:spcPts val="0"/>
              </a:spcAft>
              <a:buClr>
                <a:schemeClr val="accent1"/>
              </a:buClr>
              <a:buSzPts val="1320"/>
              <a:buChar char="•"/>
              <a:defRPr/>
            </a:lvl4pPr>
            <a:lvl5pPr indent="-312420" lvl="4" marL="2286000" algn="l">
              <a:lnSpc>
                <a:spcPct val="120000"/>
              </a:lnSpc>
              <a:spcBef>
                <a:spcPts val="728"/>
              </a:spcBef>
              <a:spcAft>
                <a:spcPts val="0"/>
              </a:spcAft>
              <a:buClr>
                <a:schemeClr val="accent1"/>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23" name="Google Shape;323;p34"/>
          <p:cNvSpPr/>
          <p:nvPr>
            <p:ph idx="3" type="pic"/>
          </p:nvPr>
        </p:nvSpPr>
        <p:spPr>
          <a:xfrm>
            <a:off x="6406400" y="1556792"/>
            <a:ext cx="5313600" cy="4102868"/>
          </a:xfrm>
          <a:prstGeom prst="roundRect">
            <a:avLst>
              <a:gd fmla="val 1893" name="adj"/>
            </a:avLst>
          </a:prstGeom>
          <a:noFill/>
          <a:ln>
            <a:noFill/>
          </a:ln>
        </p:spPr>
      </p:sp>
      <p:sp>
        <p:nvSpPr>
          <p:cNvPr id="324" name="Google Shape;324;p3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3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 Illustrations x3">
  <p:cSld name="App Illustrations x3">
    <p:bg>
      <p:bgPr>
        <a:solidFill>
          <a:srgbClr val="EDF8FF"/>
        </a:solidFill>
      </p:bgPr>
    </p:bg>
    <p:spTree>
      <p:nvGrpSpPr>
        <p:cNvPr id="326" name="Shape 326"/>
        <p:cNvGrpSpPr/>
        <p:nvPr/>
      </p:nvGrpSpPr>
      <p:grpSpPr>
        <a:xfrm>
          <a:off x="0" y="0"/>
          <a:ext cx="0" cy="0"/>
          <a:chOff x="0" y="0"/>
          <a:chExt cx="0" cy="0"/>
        </a:xfrm>
      </p:grpSpPr>
      <p:sp>
        <p:nvSpPr>
          <p:cNvPr id="327" name="Google Shape;327;p35"/>
          <p:cNvSpPr txBox="1"/>
          <p:nvPr>
            <p:ph type="title"/>
          </p:nvPr>
        </p:nvSpPr>
        <p:spPr>
          <a:xfrm>
            <a:off x="479425" y="417074"/>
            <a:ext cx="1123314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8" name="Google Shape;328;p3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29" name="Google Shape;329;p35"/>
          <p:cNvSpPr txBox="1"/>
          <p:nvPr>
            <p:ph idx="1" type="body"/>
          </p:nvPr>
        </p:nvSpPr>
        <p:spPr>
          <a:xfrm>
            <a:off x="491161"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0" name="Google Shape;330;p35"/>
          <p:cNvSpPr/>
          <p:nvPr>
            <p:ph idx="2" type="pic"/>
          </p:nvPr>
        </p:nvSpPr>
        <p:spPr>
          <a:xfrm>
            <a:off x="491161" y="1696958"/>
            <a:ext cx="3175728" cy="2452122"/>
          </a:xfrm>
          <a:prstGeom prst="roundRect">
            <a:avLst>
              <a:gd fmla="val 1893" name="adj"/>
            </a:avLst>
          </a:prstGeom>
          <a:noFill/>
          <a:ln>
            <a:noFill/>
          </a:ln>
        </p:spPr>
      </p:sp>
      <p:sp>
        <p:nvSpPr>
          <p:cNvPr id="331" name="Google Shape;331;p35"/>
          <p:cNvSpPr txBox="1"/>
          <p:nvPr>
            <p:ph idx="3" type="body"/>
          </p:nvPr>
        </p:nvSpPr>
        <p:spPr>
          <a:xfrm>
            <a:off x="491161"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2" name="Google Shape;332;p35"/>
          <p:cNvSpPr txBox="1"/>
          <p:nvPr>
            <p:ph idx="4" type="body"/>
          </p:nvPr>
        </p:nvSpPr>
        <p:spPr>
          <a:xfrm>
            <a:off x="4508136"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3" name="Google Shape;333;p35"/>
          <p:cNvSpPr/>
          <p:nvPr>
            <p:ph idx="5" type="pic"/>
          </p:nvPr>
        </p:nvSpPr>
        <p:spPr>
          <a:xfrm>
            <a:off x="4508136" y="1696958"/>
            <a:ext cx="3175728" cy="2452122"/>
          </a:xfrm>
          <a:prstGeom prst="roundRect">
            <a:avLst>
              <a:gd fmla="val 1893" name="adj"/>
            </a:avLst>
          </a:prstGeom>
          <a:noFill/>
          <a:ln>
            <a:noFill/>
          </a:ln>
        </p:spPr>
      </p:sp>
      <p:sp>
        <p:nvSpPr>
          <p:cNvPr id="334" name="Google Shape;334;p35"/>
          <p:cNvSpPr txBox="1"/>
          <p:nvPr>
            <p:ph idx="6" type="body"/>
          </p:nvPr>
        </p:nvSpPr>
        <p:spPr>
          <a:xfrm>
            <a:off x="4508136"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5" name="Google Shape;335;p35"/>
          <p:cNvSpPr txBox="1"/>
          <p:nvPr>
            <p:ph idx="7" type="body"/>
          </p:nvPr>
        </p:nvSpPr>
        <p:spPr>
          <a:xfrm>
            <a:off x="8536846"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6" name="Google Shape;336;p35"/>
          <p:cNvSpPr/>
          <p:nvPr>
            <p:ph idx="8" type="pic"/>
          </p:nvPr>
        </p:nvSpPr>
        <p:spPr>
          <a:xfrm>
            <a:off x="8536846" y="1696958"/>
            <a:ext cx="3175728" cy="2452122"/>
          </a:xfrm>
          <a:prstGeom prst="roundRect">
            <a:avLst>
              <a:gd fmla="val 1893" name="adj"/>
            </a:avLst>
          </a:prstGeom>
          <a:noFill/>
          <a:ln>
            <a:noFill/>
          </a:ln>
        </p:spPr>
      </p:sp>
      <p:sp>
        <p:nvSpPr>
          <p:cNvPr id="337" name="Google Shape;337;p35"/>
          <p:cNvSpPr txBox="1"/>
          <p:nvPr>
            <p:ph idx="9" type="body"/>
          </p:nvPr>
        </p:nvSpPr>
        <p:spPr>
          <a:xfrm>
            <a:off x="8536846"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8" name="Google Shape;338;p3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3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Split 2">
  <p:cSld name="Text + Image Split 2">
    <p:spTree>
      <p:nvGrpSpPr>
        <p:cNvPr id="340" name="Shape 340"/>
        <p:cNvGrpSpPr/>
        <p:nvPr/>
      </p:nvGrpSpPr>
      <p:grpSpPr>
        <a:xfrm>
          <a:off x="0" y="0"/>
          <a:ext cx="0" cy="0"/>
          <a:chOff x="0" y="0"/>
          <a:chExt cx="0" cy="0"/>
        </a:xfrm>
      </p:grpSpPr>
      <p:sp>
        <p:nvSpPr>
          <p:cNvPr id="341" name="Google Shape;341;p36"/>
          <p:cNvSpPr/>
          <p:nvPr>
            <p:ph idx="2" type="pic"/>
          </p:nvPr>
        </p:nvSpPr>
        <p:spPr>
          <a:xfrm>
            <a:off x="0" y="1"/>
            <a:ext cx="5658921" cy="6857999"/>
          </a:xfrm>
          <a:prstGeom prst="roundRect">
            <a:avLst>
              <a:gd fmla="val 0" name="adj"/>
            </a:avLst>
          </a:prstGeom>
          <a:solidFill>
            <a:schemeClr val="lt2"/>
          </a:solidFill>
          <a:ln>
            <a:noFill/>
          </a:ln>
        </p:spPr>
      </p:sp>
      <p:sp>
        <p:nvSpPr>
          <p:cNvPr id="342" name="Google Shape;342;p36"/>
          <p:cNvSpPr txBox="1"/>
          <p:nvPr>
            <p:ph type="title"/>
          </p:nvPr>
        </p:nvSpPr>
        <p:spPr>
          <a:xfrm>
            <a:off x="6109147" y="404813"/>
            <a:ext cx="5597246"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6"/>
          <p:cNvSpPr txBox="1"/>
          <p:nvPr>
            <p:ph idx="1" type="body"/>
          </p:nvPr>
        </p:nvSpPr>
        <p:spPr>
          <a:xfrm>
            <a:off x="6115185" y="935585"/>
            <a:ext cx="559724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4" name="Google Shape;344;p36"/>
          <p:cNvSpPr txBox="1"/>
          <p:nvPr>
            <p:ph idx="3" type="body"/>
          </p:nvPr>
        </p:nvSpPr>
        <p:spPr>
          <a:xfrm>
            <a:off x="6109146" y="1556792"/>
            <a:ext cx="5603429" cy="1820498"/>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5" name="Google Shape;345;p3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36"/>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7" name="Google Shape;347;p36"/>
          <p:cNvSpPr/>
          <p:nvPr>
            <p:ph idx="5" type="pic"/>
          </p:nvPr>
        </p:nvSpPr>
        <p:spPr>
          <a:xfrm>
            <a:off x="6109146" y="5437760"/>
            <a:ext cx="924454" cy="924454"/>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Quote">
  <p:cSld name="Text + Quote">
    <p:spTree>
      <p:nvGrpSpPr>
        <p:cNvPr id="348" name="Shape 348"/>
        <p:cNvGrpSpPr/>
        <p:nvPr/>
      </p:nvGrpSpPr>
      <p:grpSpPr>
        <a:xfrm>
          <a:off x="0" y="0"/>
          <a:ext cx="0" cy="0"/>
          <a:chOff x="0" y="0"/>
          <a:chExt cx="0" cy="0"/>
        </a:xfrm>
      </p:grpSpPr>
      <p:sp>
        <p:nvSpPr>
          <p:cNvPr id="349" name="Google Shape;349;p37"/>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0" name="Google Shape;350;p3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51" name="Google Shape;351;p37"/>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4"/>
              </a:buClr>
              <a:buSzPts val="1500"/>
              <a:buFont typeface="Arial"/>
              <a:buNone/>
              <a:defRPr b="0" i="0" sz="20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2" name="Google Shape;352;p37"/>
          <p:cNvSpPr txBox="1"/>
          <p:nvPr>
            <p:ph idx="2" type="body"/>
          </p:nvPr>
        </p:nvSpPr>
        <p:spPr>
          <a:xfrm>
            <a:off x="479425" y="1556792"/>
            <a:ext cx="5472559"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40360" lvl="1" marL="914400" algn="l">
              <a:lnSpc>
                <a:spcPct val="120000"/>
              </a:lnSpc>
              <a:spcBef>
                <a:spcPts val="600"/>
              </a:spcBef>
              <a:spcAft>
                <a:spcPts val="0"/>
              </a:spcAft>
              <a:buClr>
                <a:schemeClr val="accent4"/>
              </a:buClr>
              <a:buSzPts val="1760"/>
              <a:buChar char="•"/>
              <a:defRPr/>
            </a:lvl2pPr>
            <a:lvl3pPr indent="-326389" lvl="2" marL="1371600" algn="l">
              <a:lnSpc>
                <a:spcPct val="120000"/>
              </a:lnSpc>
              <a:spcBef>
                <a:spcPts val="728"/>
              </a:spcBef>
              <a:spcAft>
                <a:spcPts val="0"/>
              </a:spcAft>
              <a:buClr>
                <a:schemeClr val="accent4"/>
              </a:buClr>
              <a:buSzPts val="1540"/>
              <a:buChar char="•"/>
              <a:defRPr/>
            </a:lvl3pPr>
            <a:lvl4pPr indent="-312419" lvl="3" marL="1828800" algn="l">
              <a:lnSpc>
                <a:spcPct val="120000"/>
              </a:lnSpc>
              <a:spcBef>
                <a:spcPts val="728"/>
              </a:spcBef>
              <a:spcAft>
                <a:spcPts val="0"/>
              </a:spcAft>
              <a:buClr>
                <a:schemeClr val="accent4"/>
              </a:buClr>
              <a:buSzPts val="1320"/>
              <a:buChar char="•"/>
              <a:defRPr/>
            </a:lvl4pPr>
            <a:lvl5pPr indent="-312420" lvl="4" marL="2286000" algn="l">
              <a:lnSpc>
                <a:spcPct val="120000"/>
              </a:lnSpc>
              <a:spcBef>
                <a:spcPts val="728"/>
              </a:spcBef>
              <a:spcAft>
                <a:spcPts val="0"/>
              </a:spcAft>
              <a:buClr>
                <a:schemeClr val="accent4"/>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3" name="Google Shape;353;p37"/>
          <p:cNvSpPr/>
          <p:nvPr/>
        </p:nvSpPr>
        <p:spPr>
          <a:xfrm>
            <a:off x="6384032" y="0"/>
            <a:ext cx="580796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pic>
        <p:nvPicPr>
          <p:cNvPr id="354" name="Google Shape;354;p37"/>
          <p:cNvPicPr preferRelativeResize="0"/>
          <p:nvPr/>
        </p:nvPicPr>
        <p:blipFill rotWithShape="1">
          <a:blip r:embed="rId3">
            <a:alphaModFix/>
          </a:blip>
          <a:srcRect b="0" l="0" r="0" t="0"/>
          <a:stretch/>
        </p:blipFill>
        <p:spPr>
          <a:xfrm>
            <a:off x="6672064" y="714210"/>
            <a:ext cx="413984" cy="292224"/>
          </a:xfrm>
          <a:prstGeom prst="rect">
            <a:avLst/>
          </a:prstGeom>
          <a:noFill/>
          <a:ln>
            <a:noFill/>
          </a:ln>
        </p:spPr>
      </p:pic>
      <p:sp>
        <p:nvSpPr>
          <p:cNvPr id="355" name="Google Shape;355;p37"/>
          <p:cNvSpPr txBox="1"/>
          <p:nvPr>
            <p:ph idx="3" type="body"/>
          </p:nvPr>
        </p:nvSpPr>
        <p:spPr>
          <a:xfrm>
            <a:off x="7320135" y="591338"/>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100"/>
              <a:buFont typeface="Poppins SemiBold"/>
              <a:buNone/>
              <a:defRPr b="1" i="0" sz="28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6" name="Google Shape;356;p37"/>
          <p:cNvSpPr txBox="1"/>
          <p:nvPr>
            <p:ph idx="4" type="body"/>
          </p:nvPr>
        </p:nvSpPr>
        <p:spPr>
          <a:xfrm>
            <a:off x="7320135" y="5445224"/>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050"/>
              <a:buFont typeface="Poppins Light"/>
              <a:buNone/>
              <a:defRPr b="0" i="0" sz="1400">
                <a:solidFill>
                  <a:schemeClr val="lt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7" name="Google Shape;357;p37"/>
          <p:cNvSpPr txBox="1"/>
          <p:nvPr>
            <p:ph idx="11" type="ftr"/>
          </p:nvPr>
        </p:nvSpPr>
        <p:spPr>
          <a:xfrm>
            <a:off x="809176" y="6357841"/>
            <a:ext cx="528682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3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3">
  <p:cSld name="Key Stats x3">
    <p:spTree>
      <p:nvGrpSpPr>
        <p:cNvPr id="359" name="Shape 359"/>
        <p:cNvGrpSpPr/>
        <p:nvPr/>
      </p:nvGrpSpPr>
      <p:grpSpPr>
        <a:xfrm>
          <a:off x="0" y="0"/>
          <a:ext cx="0" cy="0"/>
          <a:chOff x="0" y="0"/>
          <a:chExt cx="0" cy="0"/>
        </a:xfrm>
      </p:grpSpPr>
      <p:sp>
        <p:nvSpPr>
          <p:cNvPr id="360" name="Google Shape;360;p3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3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3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363" name="Google Shape;363;p3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64" name="Google Shape;364;p38"/>
          <p:cNvSpPr txBox="1"/>
          <p:nvPr>
            <p:ph idx="1" type="body"/>
          </p:nvPr>
        </p:nvSpPr>
        <p:spPr>
          <a:xfrm>
            <a:off x="485464"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5" name="Google Shape;365;p38"/>
          <p:cNvSpPr txBox="1"/>
          <p:nvPr>
            <p:ph idx="2" type="body"/>
          </p:nvPr>
        </p:nvSpPr>
        <p:spPr>
          <a:xfrm>
            <a:off x="4372841"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6" name="Google Shape;366;p38"/>
          <p:cNvSpPr txBox="1"/>
          <p:nvPr>
            <p:ph idx="3" type="body"/>
          </p:nvPr>
        </p:nvSpPr>
        <p:spPr>
          <a:xfrm>
            <a:off x="8260219"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7" name="Google Shape;367;p38"/>
          <p:cNvSpPr txBox="1"/>
          <p:nvPr>
            <p:ph idx="4" type="body"/>
          </p:nvPr>
        </p:nvSpPr>
        <p:spPr>
          <a:xfrm>
            <a:off x="479425" y="1196975"/>
            <a:ext cx="11233150" cy="115190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8" name="Google Shape;368;p38"/>
          <p:cNvSpPr txBox="1"/>
          <p:nvPr>
            <p:ph idx="5" type="body"/>
          </p:nvPr>
        </p:nvSpPr>
        <p:spPr>
          <a:xfrm>
            <a:off x="485464"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9" name="Google Shape;369;p38"/>
          <p:cNvSpPr txBox="1"/>
          <p:nvPr>
            <p:ph idx="6" type="body"/>
          </p:nvPr>
        </p:nvSpPr>
        <p:spPr>
          <a:xfrm>
            <a:off x="4368729"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0" name="Google Shape;370;p38"/>
          <p:cNvSpPr txBox="1"/>
          <p:nvPr>
            <p:ph idx="7" type="body"/>
          </p:nvPr>
        </p:nvSpPr>
        <p:spPr>
          <a:xfrm>
            <a:off x="8258033"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4">
  <p:cSld name="Key Stats x4">
    <p:spTree>
      <p:nvGrpSpPr>
        <p:cNvPr id="371" name="Shape 371"/>
        <p:cNvGrpSpPr/>
        <p:nvPr/>
      </p:nvGrpSpPr>
      <p:grpSpPr>
        <a:xfrm>
          <a:off x="0" y="0"/>
          <a:ext cx="0" cy="0"/>
          <a:chOff x="0" y="0"/>
          <a:chExt cx="0" cy="0"/>
        </a:xfrm>
      </p:grpSpPr>
      <p:sp>
        <p:nvSpPr>
          <p:cNvPr id="372" name="Google Shape;372;p3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3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3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375" name="Google Shape;375;p3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76" name="Google Shape;376;p39"/>
          <p:cNvSpPr txBox="1"/>
          <p:nvPr>
            <p:ph idx="1" type="body"/>
          </p:nvPr>
        </p:nvSpPr>
        <p:spPr>
          <a:xfrm>
            <a:off x="479425" y="3650016"/>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7" name="Google Shape;377;p39"/>
          <p:cNvSpPr txBox="1"/>
          <p:nvPr>
            <p:ph idx="2" type="body"/>
          </p:nvPr>
        </p:nvSpPr>
        <p:spPr>
          <a:xfrm>
            <a:off x="479425" y="1196975"/>
            <a:ext cx="11233150" cy="104225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8" name="Google Shape;378;p39"/>
          <p:cNvSpPr txBox="1"/>
          <p:nvPr>
            <p:ph idx="3" type="body"/>
          </p:nvPr>
        </p:nvSpPr>
        <p:spPr>
          <a:xfrm>
            <a:off x="479425" y="2667683"/>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9" name="Google Shape;379;p39"/>
          <p:cNvSpPr txBox="1"/>
          <p:nvPr>
            <p:ph idx="4" type="body"/>
          </p:nvPr>
        </p:nvSpPr>
        <p:spPr>
          <a:xfrm>
            <a:off x="479425" y="5517432"/>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0" name="Google Shape;380;p39"/>
          <p:cNvSpPr txBox="1"/>
          <p:nvPr>
            <p:ph idx="5" type="body"/>
          </p:nvPr>
        </p:nvSpPr>
        <p:spPr>
          <a:xfrm>
            <a:off x="479425" y="4535099"/>
            <a:ext cx="3454542" cy="98326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1" name="Google Shape;381;p39"/>
          <p:cNvSpPr txBox="1"/>
          <p:nvPr>
            <p:ph idx="6" type="body"/>
          </p:nvPr>
        </p:nvSpPr>
        <p:spPr>
          <a:xfrm>
            <a:off x="6240019" y="3650016"/>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2" name="Google Shape;382;p39"/>
          <p:cNvSpPr txBox="1"/>
          <p:nvPr>
            <p:ph idx="7" type="body"/>
          </p:nvPr>
        </p:nvSpPr>
        <p:spPr>
          <a:xfrm>
            <a:off x="6240019" y="2667683"/>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3" name="Google Shape;383;p39"/>
          <p:cNvSpPr txBox="1"/>
          <p:nvPr>
            <p:ph idx="8" type="body"/>
          </p:nvPr>
        </p:nvSpPr>
        <p:spPr>
          <a:xfrm>
            <a:off x="6240019" y="5517432"/>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4" name="Google Shape;384;p39"/>
          <p:cNvSpPr txBox="1"/>
          <p:nvPr>
            <p:ph idx="9" type="body"/>
          </p:nvPr>
        </p:nvSpPr>
        <p:spPr>
          <a:xfrm>
            <a:off x="6240019" y="4535099"/>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Text 1">
  <p:cSld name="Feature Text 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40"/>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4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88" name="Google Shape;388;p40"/>
          <p:cNvSpPr txBox="1"/>
          <p:nvPr>
            <p:ph idx="1" type="body"/>
          </p:nvPr>
        </p:nvSpPr>
        <p:spPr>
          <a:xfrm>
            <a:off x="2870457" y="3733394"/>
            <a:ext cx="6451086" cy="1648333"/>
          </a:xfrm>
          <a:prstGeom prst="rect">
            <a:avLst/>
          </a:prstGeom>
          <a:noFill/>
          <a:ln>
            <a:noFill/>
          </a:ln>
        </p:spPr>
        <p:txBody>
          <a:bodyPr anchorCtr="1" anchor="t" bIns="0" lIns="0" spcFirstLastPara="1" rIns="0" wrap="square" tIns="0">
            <a:normAutofit/>
          </a:bodyPr>
          <a:lstStyle>
            <a:lvl1pPr indent="-228600" lvl="0" marL="457200" algn="ctr">
              <a:lnSpc>
                <a:spcPct val="100000"/>
              </a:lnSpc>
              <a:spcBef>
                <a:spcPts val="0"/>
              </a:spcBef>
              <a:spcAft>
                <a:spcPts val="0"/>
              </a:spcAft>
              <a:buClr>
                <a:schemeClr val="lt1"/>
              </a:buClr>
              <a:buSzPts val="2100"/>
              <a:buFont typeface="Arial"/>
              <a:buNone/>
              <a:defRPr b="0" i="0" sz="2800">
                <a:solidFill>
                  <a:schemeClr val="l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89" name="Google Shape;389;p40"/>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390" name="Google Shape;390;p40"/>
          <p:cNvSpPr txBox="1"/>
          <p:nvPr>
            <p:ph type="title"/>
          </p:nvPr>
        </p:nvSpPr>
        <p:spPr>
          <a:xfrm>
            <a:off x="2629285" y="1912431"/>
            <a:ext cx="6933429" cy="1516569"/>
          </a:xfrm>
          <a:prstGeom prst="rect">
            <a:avLst/>
          </a:prstGeom>
          <a:noFill/>
          <a:ln>
            <a:noFill/>
          </a:ln>
        </p:spPr>
        <p:txBody>
          <a:bodyPr anchorCtr="1" anchor="b" bIns="0" lIns="0" spcFirstLastPara="1" rIns="0" wrap="square" tIns="0">
            <a:spAutoFit/>
          </a:bodyPr>
          <a:lstStyle>
            <a:lvl1pPr lvl="0" algn="ctr">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bg>
      <p:bgPr>
        <a:solidFill>
          <a:schemeClr val="lt1"/>
        </a:solidFill>
      </p:bgPr>
    </p:bg>
    <p:spTree>
      <p:nvGrpSpPr>
        <p:cNvPr id="31" name="Shape 31"/>
        <p:cNvGrpSpPr/>
        <p:nvPr/>
      </p:nvGrpSpPr>
      <p:grpSpPr>
        <a:xfrm>
          <a:off x="0" y="0"/>
          <a:ext cx="0" cy="0"/>
          <a:chOff x="0" y="0"/>
          <a:chExt cx="0" cy="0"/>
        </a:xfrm>
      </p:grpSpPr>
      <p:sp>
        <p:nvSpPr>
          <p:cNvPr id="32" name="Google Shape;32;p5"/>
          <p:cNvSpPr/>
          <p:nvPr>
            <p:ph idx="2" type="pic"/>
          </p:nvPr>
        </p:nvSpPr>
        <p:spPr>
          <a:xfrm>
            <a:off x="6888161" y="0"/>
            <a:ext cx="5303837" cy="6858000"/>
          </a:xfrm>
          <a:prstGeom prst="rect">
            <a:avLst/>
          </a:prstGeom>
          <a:solidFill>
            <a:schemeClr val="lt2"/>
          </a:solidFill>
          <a:ln>
            <a:noFill/>
          </a:ln>
        </p:spPr>
      </p:sp>
      <p:sp>
        <p:nvSpPr>
          <p:cNvPr id="33" name="Google Shape;33;p5"/>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 name="Google Shape;35;p5"/>
          <p:cNvSpPr txBox="1"/>
          <p:nvPr>
            <p:ph idx="3"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6" name="Google Shape;36;p5"/>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Text 2">
  <p:cSld name="Feature Text 2">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4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4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94" name="Google Shape;394;p41"/>
          <p:cNvSpPr txBox="1"/>
          <p:nvPr>
            <p:ph idx="1" type="body"/>
          </p:nvPr>
        </p:nvSpPr>
        <p:spPr>
          <a:xfrm>
            <a:off x="2870457" y="3284984"/>
            <a:ext cx="6451086" cy="1648333"/>
          </a:xfrm>
          <a:prstGeom prst="rect">
            <a:avLst/>
          </a:prstGeom>
          <a:noFill/>
          <a:ln>
            <a:noFill/>
          </a:ln>
        </p:spPr>
        <p:txBody>
          <a:bodyPr anchorCtr="1" anchor="t" bIns="0" lIns="0" spcFirstLastPara="1" rIns="0" wrap="square" tIns="0">
            <a:normAutofit/>
          </a:bodyPr>
          <a:lstStyle>
            <a:lvl1pPr indent="-228600" lvl="0" marL="457200" algn="ctr">
              <a:lnSpc>
                <a:spcPct val="100000"/>
              </a:lnSpc>
              <a:spcBef>
                <a:spcPts val="0"/>
              </a:spcBef>
              <a:spcAft>
                <a:spcPts val="0"/>
              </a:spcAft>
              <a:buClr>
                <a:schemeClr val="lt1"/>
              </a:buClr>
              <a:buSzPts val="2100"/>
              <a:buFont typeface="Arial"/>
              <a:buNone/>
              <a:defRPr b="0" i="0" sz="2800">
                <a:solidFill>
                  <a:schemeClr val="l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95" name="Google Shape;395;p41"/>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396" name="Google Shape;396;p41"/>
          <p:cNvSpPr txBox="1"/>
          <p:nvPr>
            <p:ph type="title"/>
          </p:nvPr>
        </p:nvSpPr>
        <p:spPr>
          <a:xfrm>
            <a:off x="1415480" y="1412776"/>
            <a:ext cx="9361040" cy="1516569"/>
          </a:xfrm>
          <a:prstGeom prst="rect">
            <a:avLst/>
          </a:prstGeom>
          <a:noFill/>
          <a:ln>
            <a:noFill/>
          </a:ln>
        </p:spPr>
        <p:txBody>
          <a:bodyPr anchorCtr="1" anchor="b" bIns="0" lIns="0" spcFirstLastPara="1" rIns="0" wrap="square" tIns="0">
            <a:spAutoFit/>
          </a:bodyPr>
          <a:lstStyle>
            <a:lvl1pPr lvl="0" algn="ctr">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Stat">
  <p:cSld name="Feature Stat">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4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4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400" name="Google Shape;400;p42"/>
          <p:cNvSpPr txBox="1"/>
          <p:nvPr>
            <p:ph idx="1" type="body"/>
          </p:nvPr>
        </p:nvSpPr>
        <p:spPr>
          <a:xfrm>
            <a:off x="509010" y="3156870"/>
            <a:ext cx="6451086" cy="1648333"/>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500"/>
              <a:buFont typeface="Arial"/>
              <a:buNone/>
              <a:defRPr b="0" i="0" sz="2000">
                <a:solidFill>
                  <a:schemeClr val="l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1" name="Google Shape;401;p42"/>
          <p:cNvSpPr txBox="1"/>
          <p:nvPr>
            <p:ph idx="2" type="body"/>
          </p:nvPr>
        </p:nvSpPr>
        <p:spPr>
          <a:xfrm>
            <a:off x="509010" y="1268760"/>
            <a:ext cx="8899358" cy="188811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10350"/>
              <a:buFont typeface="Arial"/>
              <a:buNone/>
              <a:defRPr b="0" i="0" sz="13800">
                <a:solidFill>
                  <a:schemeClr val="lt1"/>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402" name="Google Shape;402;p42"/>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p:cSld name="Feature Quote">
    <p:bg>
      <p:bgPr>
        <a:blipFill>
          <a:blip r:embed="rId2">
            <a:alphaModFix/>
          </a:blip>
          <a:stretch>
            <a:fillRect/>
          </a:stretch>
        </a:blipFill>
      </p:bgPr>
    </p:bg>
    <p:spTree>
      <p:nvGrpSpPr>
        <p:cNvPr id="403" name="Shape 403"/>
        <p:cNvGrpSpPr/>
        <p:nvPr/>
      </p:nvGrpSpPr>
      <p:grpSpPr>
        <a:xfrm>
          <a:off x="0" y="0"/>
          <a:ext cx="0" cy="0"/>
          <a:chOff x="0" y="0"/>
          <a:chExt cx="0" cy="0"/>
        </a:xfrm>
      </p:grpSpPr>
      <p:pic>
        <p:nvPicPr>
          <p:cNvPr id="404" name="Google Shape;404;p43"/>
          <p:cNvPicPr preferRelativeResize="0"/>
          <p:nvPr/>
        </p:nvPicPr>
        <p:blipFill rotWithShape="1">
          <a:blip r:embed="rId3">
            <a:alphaModFix/>
          </a:blip>
          <a:srcRect b="0" l="0" r="0" t="0"/>
          <a:stretch/>
        </p:blipFill>
        <p:spPr>
          <a:xfrm>
            <a:off x="405378" y="918800"/>
            <a:ext cx="413984" cy="292224"/>
          </a:xfrm>
          <a:prstGeom prst="rect">
            <a:avLst/>
          </a:prstGeom>
          <a:noFill/>
          <a:ln>
            <a:noFill/>
          </a:ln>
        </p:spPr>
      </p:pic>
      <p:sp>
        <p:nvSpPr>
          <p:cNvPr id="405" name="Google Shape;405;p43"/>
          <p:cNvSpPr txBox="1"/>
          <p:nvPr>
            <p:ph idx="1" type="body"/>
          </p:nvPr>
        </p:nvSpPr>
        <p:spPr>
          <a:xfrm>
            <a:off x="1062378" y="801799"/>
            <a:ext cx="6329766" cy="3491297"/>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400"/>
              <a:buFont typeface="Poppins SemiBold"/>
              <a:buNone/>
              <a:defRPr b="1" i="0" sz="32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6" name="Google Shape;406;p43"/>
          <p:cNvSpPr txBox="1"/>
          <p:nvPr>
            <p:ph idx="2" type="body"/>
          </p:nvPr>
        </p:nvSpPr>
        <p:spPr>
          <a:xfrm>
            <a:off x="1062378" y="4532464"/>
            <a:ext cx="4392439" cy="264688"/>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lt1"/>
              </a:buClr>
              <a:buSzPts val="1200"/>
              <a:buFont typeface="Poppins"/>
              <a:buNone/>
              <a:defRPr b="0" i="0" sz="1600">
                <a:solidFill>
                  <a:schemeClr val="lt1"/>
                </a:solidFill>
                <a:latin typeface="Poppins"/>
                <a:ea typeface="Poppins"/>
                <a:cs typeface="Poppins"/>
                <a:sym typeface="Poppins"/>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7" name="Google Shape;407;p4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4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09" name="Google Shape;409;p43"/>
          <p:cNvPicPr preferRelativeResize="0"/>
          <p:nvPr/>
        </p:nvPicPr>
        <p:blipFill rotWithShape="1">
          <a:blip r:embed="rId4">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 Image 2">
  <p:cSld name="Feature Quote + Image 2">
    <p:bg>
      <p:bgPr>
        <a:solidFill>
          <a:schemeClr val="dk1"/>
        </a:solidFill>
      </p:bgPr>
    </p:bg>
    <p:spTree>
      <p:nvGrpSpPr>
        <p:cNvPr id="410" name="Shape 410"/>
        <p:cNvGrpSpPr/>
        <p:nvPr/>
      </p:nvGrpSpPr>
      <p:grpSpPr>
        <a:xfrm>
          <a:off x="0" y="0"/>
          <a:ext cx="0" cy="0"/>
          <a:chOff x="0" y="0"/>
          <a:chExt cx="0" cy="0"/>
        </a:xfrm>
      </p:grpSpPr>
      <p:sp>
        <p:nvSpPr>
          <p:cNvPr id="411" name="Google Shape;411;p4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4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13" name="Google Shape;413;p4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pic>
        <p:nvPicPr>
          <p:cNvPr id="414" name="Google Shape;414;p44"/>
          <p:cNvPicPr preferRelativeResize="0"/>
          <p:nvPr/>
        </p:nvPicPr>
        <p:blipFill rotWithShape="1">
          <a:blip r:embed="rId3">
            <a:alphaModFix/>
          </a:blip>
          <a:srcRect b="0" l="0" r="0" t="0"/>
          <a:stretch/>
        </p:blipFill>
        <p:spPr>
          <a:xfrm>
            <a:off x="486315" y="585775"/>
            <a:ext cx="413984" cy="292224"/>
          </a:xfrm>
          <a:prstGeom prst="rect">
            <a:avLst/>
          </a:prstGeom>
          <a:noFill/>
          <a:ln>
            <a:noFill/>
          </a:ln>
        </p:spPr>
      </p:pic>
      <p:sp>
        <p:nvSpPr>
          <p:cNvPr id="415" name="Google Shape;415;p44"/>
          <p:cNvSpPr txBox="1"/>
          <p:nvPr>
            <p:ph idx="1" type="body"/>
          </p:nvPr>
        </p:nvSpPr>
        <p:spPr>
          <a:xfrm>
            <a:off x="1062378" y="585775"/>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100"/>
              <a:buFont typeface="Poppins SemiBold"/>
              <a:buNone/>
              <a:defRPr b="1" i="0" sz="28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16" name="Google Shape;416;p44"/>
          <p:cNvSpPr txBox="1"/>
          <p:nvPr>
            <p:ph idx="2" type="body"/>
          </p:nvPr>
        </p:nvSpPr>
        <p:spPr>
          <a:xfrm>
            <a:off x="1062378" y="5439661"/>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050"/>
              <a:buFont typeface="Poppins Light"/>
              <a:buNone/>
              <a:defRPr b="0" i="0" sz="1400">
                <a:solidFill>
                  <a:schemeClr val="lt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17" name="Google Shape;417;p44"/>
          <p:cNvSpPr/>
          <p:nvPr>
            <p:ph idx="3" type="pic"/>
          </p:nvPr>
        </p:nvSpPr>
        <p:spPr>
          <a:xfrm>
            <a:off x="6111249" y="0"/>
            <a:ext cx="6080753" cy="6858000"/>
          </a:xfrm>
          <a:prstGeom prst="rect">
            <a:avLst/>
          </a:prstGeom>
          <a:solidFill>
            <a:srgbClr val="D8D8D8"/>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Text + Image">
  <p:cSld name="Key Text + Image">
    <p:bg>
      <p:bgPr>
        <a:solidFill>
          <a:schemeClr val="accent6"/>
        </a:solidFill>
      </p:bgPr>
    </p:bg>
    <p:spTree>
      <p:nvGrpSpPr>
        <p:cNvPr id="418" name="Shape 418"/>
        <p:cNvGrpSpPr/>
        <p:nvPr/>
      </p:nvGrpSpPr>
      <p:grpSpPr>
        <a:xfrm>
          <a:off x="0" y="0"/>
          <a:ext cx="0" cy="0"/>
          <a:chOff x="0" y="0"/>
          <a:chExt cx="0" cy="0"/>
        </a:xfrm>
      </p:grpSpPr>
      <p:sp>
        <p:nvSpPr>
          <p:cNvPr id="419" name="Google Shape;419;p4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4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21" name="Google Shape;421;p4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22" name="Google Shape;422;p45"/>
          <p:cNvSpPr txBox="1"/>
          <p:nvPr>
            <p:ph type="title"/>
          </p:nvPr>
        </p:nvSpPr>
        <p:spPr>
          <a:xfrm>
            <a:off x="479426" y="980729"/>
            <a:ext cx="5286824" cy="1071062"/>
          </a:xfrm>
          <a:prstGeom prst="rect">
            <a:avLst/>
          </a:prstGeom>
          <a:noFill/>
          <a:ln>
            <a:noFill/>
          </a:ln>
        </p:spPr>
        <p:txBody>
          <a:bodyPr anchorCtr="0" anchor="t" bIns="0" lIns="0" spcFirstLastPara="1" rIns="0" wrap="square" tIns="0">
            <a:spAutoFit/>
          </a:bodyPr>
          <a:lstStyle>
            <a:lvl1pPr lvl="0" algn="l">
              <a:lnSpc>
                <a:spcPct val="110000"/>
              </a:lnSpc>
              <a:spcBef>
                <a:spcPts val="0"/>
              </a:spcBef>
              <a:spcAft>
                <a:spcPts val="0"/>
              </a:spcAft>
              <a:buClr>
                <a:schemeClr val="dk1"/>
              </a:buClr>
              <a:buSzPts val="3200"/>
              <a:buFont typeface="Poppins SemiBold"/>
              <a:buNone/>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45"/>
          <p:cNvSpPr txBox="1"/>
          <p:nvPr>
            <p:ph idx="1" type="body"/>
          </p:nvPr>
        </p:nvSpPr>
        <p:spPr>
          <a:xfrm>
            <a:off x="485464" y="414423"/>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24" name="Google Shape;424;p45"/>
          <p:cNvSpPr/>
          <p:nvPr>
            <p:ph idx="2" type="pic"/>
          </p:nvPr>
        </p:nvSpPr>
        <p:spPr>
          <a:xfrm>
            <a:off x="6111249" y="0"/>
            <a:ext cx="6080753" cy="6858000"/>
          </a:xfrm>
          <a:prstGeom prst="rect">
            <a:avLst/>
          </a:prstGeom>
          <a:solidFill>
            <a:srgbClr val="D8D8D8"/>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4">
  <p:cSld name="Timeline x4">
    <p:spTree>
      <p:nvGrpSpPr>
        <p:cNvPr id="425" name="Shape 425"/>
        <p:cNvGrpSpPr/>
        <p:nvPr/>
      </p:nvGrpSpPr>
      <p:grpSpPr>
        <a:xfrm>
          <a:off x="0" y="0"/>
          <a:ext cx="0" cy="0"/>
          <a:chOff x="0" y="0"/>
          <a:chExt cx="0" cy="0"/>
        </a:xfrm>
      </p:grpSpPr>
      <p:sp>
        <p:nvSpPr>
          <p:cNvPr id="426" name="Google Shape;426;p4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4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4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29" name="Google Shape;429;p4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30" name="Google Shape;430;p46"/>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31" name="Google Shape;431;p46"/>
          <p:cNvGraphicFramePr/>
          <p:nvPr/>
        </p:nvGraphicFramePr>
        <p:xfrm>
          <a:off x="508205" y="2278196"/>
          <a:ext cx="3000000" cy="3000000"/>
        </p:xfrm>
        <a:graphic>
          <a:graphicData uri="http://schemas.openxmlformats.org/drawingml/2006/table">
            <a:tbl>
              <a:tblPr bandCol="1">
                <a:noFill/>
                <a:tableStyleId>{30A6C4DB-99DB-4A45-A163-7E68F6B8D5A3}</a:tableStyleId>
              </a:tblPr>
              <a:tblGrid>
                <a:gridCol w="2801100"/>
                <a:gridCol w="2801100"/>
                <a:gridCol w="2801100"/>
                <a:gridCol w="2801100"/>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r>
            </a:tbl>
          </a:graphicData>
        </a:graphic>
      </p:graphicFrame>
      <p:sp>
        <p:nvSpPr>
          <p:cNvPr id="432" name="Google Shape;432;p46"/>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33" name="Google Shape;433;p46"/>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4" name="Google Shape;434;p46"/>
          <p:cNvSpPr/>
          <p:nvPr/>
        </p:nvSpPr>
        <p:spPr>
          <a:xfrm>
            <a:off x="341710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5" name="Google Shape;435;p46"/>
          <p:cNvSpPr/>
          <p:nvPr/>
        </p:nvSpPr>
        <p:spPr>
          <a:xfrm>
            <a:off x="6234071"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6" name="Google Shape;436;p46"/>
          <p:cNvSpPr/>
          <p:nvPr/>
        </p:nvSpPr>
        <p:spPr>
          <a:xfrm>
            <a:off x="9059879"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7" name="Google Shape;437;p46"/>
          <p:cNvSpPr txBox="1"/>
          <p:nvPr>
            <p:ph idx="2" type="body"/>
          </p:nvPr>
        </p:nvSpPr>
        <p:spPr>
          <a:xfrm>
            <a:off x="478797" y="1818875"/>
            <a:ext cx="2767426"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38" name="Google Shape;438;p46"/>
          <p:cNvSpPr txBox="1"/>
          <p:nvPr>
            <p:ph idx="3" type="body"/>
          </p:nvPr>
        </p:nvSpPr>
        <p:spPr>
          <a:xfrm>
            <a:off x="3314077" y="1818875"/>
            <a:ext cx="2733491"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39" name="Google Shape;439;p46"/>
          <p:cNvSpPr txBox="1"/>
          <p:nvPr>
            <p:ph idx="4" type="body"/>
          </p:nvPr>
        </p:nvSpPr>
        <p:spPr>
          <a:xfrm>
            <a:off x="6106242" y="1818875"/>
            <a:ext cx="274595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0" name="Google Shape;440;p46"/>
          <p:cNvSpPr txBox="1"/>
          <p:nvPr>
            <p:ph idx="5" type="body"/>
          </p:nvPr>
        </p:nvSpPr>
        <p:spPr>
          <a:xfrm>
            <a:off x="8920055" y="1818875"/>
            <a:ext cx="277371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1" name="Google Shape;441;p46"/>
          <p:cNvSpPr txBox="1"/>
          <p:nvPr>
            <p:ph idx="6" type="body"/>
          </p:nvPr>
        </p:nvSpPr>
        <p:spPr>
          <a:xfrm>
            <a:off x="488018" y="2454575"/>
            <a:ext cx="2826452"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2" name="Google Shape;442;p46"/>
          <p:cNvSpPr txBox="1"/>
          <p:nvPr>
            <p:ph idx="7" type="body"/>
          </p:nvPr>
        </p:nvSpPr>
        <p:spPr>
          <a:xfrm>
            <a:off x="3317729"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3" name="Google Shape;443;p46"/>
          <p:cNvSpPr txBox="1"/>
          <p:nvPr>
            <p:ph idx="8" type="body"/>
          </p:nvPr>
        </p:nvSpPr>
        <p:spPr>
          <a:xfrm>
            <a:off x="6106241"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4" name="Google Shape;444;p46"/>
          <p:cNvSpPr txBox="1"/>
          <p:nvPr>
            <p:ph idx="9" type="body"/>
          </p:nvPr>
        </p:nvSpPr>
        <p:spPr>
          <a:xfrm>
            <a:off x="8922384"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5">
  <p:cSld name="Timeline x5">
    <p:spTree>
      <p:nvGrpSpPr>
        <p:cNvPr id="445" name="Shape 445"/>
        <p:cNvGrpSpPr/>
        <p:nvPr/>
      </p:nvGrpSpPr>
      <p:grpSpPr>
        <a:xfrm>
          <a:off x="0" y="0"/>
          <a:ext cx="0" cy="0"/>
          <a:chOff x="0" y="0"/>
          <a:chExt cx="0" cy="0"/>
        </a:xfrm>
      </p:grpSpPr>
      <p:sp>
        <p:nvSpPr>
          <p:cNvPr id="446" name="Google Shape;446;p4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4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4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49" name="Google Shape;449;p4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50" name="Google Shape;450;p47"/>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51" name="Google Shape;451;p47"/>
          <p:cNvGraphicFramePr/>
          <p:nvPr/>
        </p:nvGraphicFramePr>
        <p:xfrm>
          <a:off x="508205" y="2278196"/>
          <a:ext cx="3000000" cy="3000000"/>
        </p:xfrm>
        <a:graphic>
          <a:graphicData uri="http://schemas.openxmlformats.org/drawingml/2006/table">
            <a:tbl>
              <a:tblPr bandCol="1">
                <a:noFill/>
                <a:tableStyleId>{30A6C4DB-99DB-4A45-A163-7E68F6B8D5A3}</a:tableStyleId>
              </a:tblPr>
              <a:tblGrid>
                <a:gridCol w="2240875"/>
                <a:gridCol w="2240875"/>
                <a:gridCol w="2240875"/>
                <a:gridCol w="2240875"/>
                <a:gridCol w="2240875"/>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tc>
              </a:tr>
            </a:tbl>
          </a:graphicData>
        </a:graphic>
      </p:graphicFrame>
      <p:sp>
        <p:nvSpPr>
          <p:cNvPr id="452" name="Google Shape;452;p47"/>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53" name="Google Shape;453;p47"/>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54" name="Google Shape;454;p47"/>
          <p:cNvSpPr/>
          <p:nvPr/>
        </p:nvSpPr>
        <p:spPr>
          <a:xfrm>
            <a:off x="2849246"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55" name="Google Shape;455;p47"/>
          <p:cNvSpPr txBox="1"/>
          <p:nvPr>
            <p:ph idx="2" type="body"/>
          </p:nvPr>
        </p:nvSpPr>
        <p:spPr>
          <a:xfrm>
            <a:off x="478797"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6" name="Google Shape;456;p47"/>
          <p:cNvSpPr txBox="1"/>
          <p:nvPr>
            <p:ph idx="3" type="body"/>
          </p:nvPr>
        </p:nvSpPr>
        <p:spPr>
          <a:xfrm>
            <a:off x="2746215" y="1818875"/>
            <a:ext cx="222011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7" name="Google Shape;457;p47"/>
          <p:cNvSpPr txBox="1"/>
          <p:nvPr>
            <p:ph idx="4" type="body"/>
          </p:nvPr>
        </p:nvSpPr>
        <p:spPr>
          <a:xfrm>
            <a:off x="488019"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8" name="Google Shape;458;p47"/>
          <p:cNvSpPr txBox="1"/>
          <p:nvPr>
            <p:ph idx="5" type="body"/>
          </p:nvPr>
        </p:nvSpPr>
        <p:spPr>
          <a:xfrm>
            <a:off x="2749867" y="2454575"/>
            <a:ext cx="2223607"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9" name="Google Shape;459;p47"/>
          <p:cNvSpPr/>
          <p:nvPr/>
        </p:nvSpPr>
        <p:spPr>
          <a:xfrm>
            <a:off x="5106334"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0" name="Google Shape;460;p47"/>
          <p:cNvSpPr txBox="1"/>
          <p:nvPr>
            <p:ph idx="6" type="body"/>
          </p:nvPr>
        </p:nvSpPr>
        <p:spPr>
          <a:xfrm>
            <a:off x="5002494"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1" name="Google Shape;461;p47"/>
          <p:cNvSpPr txBox="1"/>
          <p:nvPr>
            <p:ph idx="7" type="body"/>
          </p:nvPr>
        </p:nvSpPr>
        <p:spPr>
          <a:xfrm>
            <a:off x="5011716"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2" name="Google Shape;462;p47"/>
          <p:cNvSpPr/>
          <p:nvPr/>
        </p:nvSpPr>
        <p:spPr>
          <a:xfrm>
            <a:off x="734192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3" name="Google Shape;463;p47"/>
          <p:cNvSpPr txBox="1"/>
          <p:nvPr>
            <p:ph idx="8" type="body"/>
          </p:nvPr>
        </p:nvSpPr>
        <p:spPr>
          <a:xfrm>
            <a:off x="7238088"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4" name="Google Shape;464;p47"/>
          <p:cNvSpPr txBox="1"/>
          <p:nvPr>
            <p:ph idx="9" type="body"/>
          </p:nvPr>
        </p:nvSpPr>
        <p:spPr>
          <a:xfrm>
            <a:off x="7247310"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5" name="Google Shape;465;p47"/>
          <p:cNvSpPr/>
          <p:nvPr/>
        </p:nvSpPr>
        <p:spPr>
          <a:xfrm>
            <a:off x="958358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6" name="Google Shape;466;p47"/>
          <p:cNvSpPr txBox="1"/>
          <p:nvPr>
            <p:ph idx="13" type="body"/>
          </p:nvPr>
        </p:nvSpPr>
        <p:spPr>
          <a:xfrm>
            <a:off x="9479747"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7" name="Google Shape;467;p47"/>
          <p:cNvSpPr txBox="1"/>
          <p:nvPr>
            <p:ph idx="14" type="body"/>
          </p:nvPr>
        </p:nvSpPr>
        <p:spPr>
          <a:xfrm>
            <a:off x="9488969"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6">
  <p:cSld name="Timeline x6">
    <p:spTree>
      <p:nvGrpSpPr>
        <p:cNvPr id="468" name="Shape 468"/>
        <p:cNvGrpSpPr/>
        <p:nvPr/>
      </p:nvGrpSpPr>
      <p:grpSpPr>
        <a:xfrm>
          <a:off x="0" y="0"/>
          <a:ext cx="0" cy="0"/>
          <a:chOff x="0" y="0"/>
          <a:chExt cx="0" cy="0"/>
        </a:xfrm>
      </p:grpSpPr>
      <p:sp>
        <p:nvSpPr>
          <p:cNvPr id="469" name="Google Shape;469;p4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4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4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72" name="Google Shape;472;p4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73" name="Google Shape;473;p48"/>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74" name="Google Shape;474;p48"/>
          <p:cNvGraphicFramePr/>
          <p:nvPr/>
        </p:nvGraphicFramePr>
        <p:xfrm>
          <a:off x="508205" y="2278196"/>
          <a:ext cx="3000000" cy="3000000"/>
        </p:xfrm>
        <a:graphic>
          <a:graphicData uri="http://schemas.openxmlformats.org/drawingml/2006/table">
            <a:tbl>
              <a:tblPr bandCol="1">
                <a:noFill/>
                <a:tableStyleId>{30A6C4DB-99DB-4A45-A163-7E68F6B8D5A3}</a:tableStyleId>
              </a:tblPr>
              <a:tblGrid>
                <a:gridCol w="1867400"/>
                <a:gridCol w="1867400"/>
                <a:gridCol w="1867400"/>
                <a:gridCol w="1867400"/>
                <a:gridCol w="1867400"/>
                <a:gridCol w="1867400"/>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r>
            </a:tbl>
          </a:graphicData>
        </a:graphic>
      </p:graphicFrame>
      <p:sp>
        <p:nvSpPr>
          <p:cNvPr id="475" name="Google Shape;475;p48"/>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76" name="Google Shape;476;p48"/>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77" name="Google Shape;477;p48"/>
          <p:cNvSpPr txBox="1"/>
          <p:nvPr>
            <p:ph idx="2" type="body"/>
          </p:nvPr>
        </p:nvSpPr>
        <p:spPr>
          <a:xfrm>
            <a:off x="478797" y="1818875"/>
            <a:ext cx="1872787"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78" name="Google Shape;478;p48"/>
          <p:cNvSpPr txBox="1"/>
          <p:nvPr>
            <p:ph idx="3" type="body"/>
          </p:nvPr>
        </p:nvSpPr>
        <p:spPr>
          <a:xfrm>
            <a:off x="488019" y="2454575"/>
            <a:ext cx="1863565"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79" name="Google Shape;479;p48"/>
          <p:cNvSpPr/>
          <p:nvPr/>
        </p:nvSpPr>
        <p:spPr>
          <a:xfrm>
            <a:off x="246638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0" name="Google Shape;480;p48"/>
          <p:cNvSpPr txBox="1"/>
          <p:nvPr>
            <p:ph idx="4" type="body"/>
          </p:nvPr>
        </p:nvSpPr>
        <p:spPr>
          <a:xfrm>
            <a:off x="2371184"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1" name="Google Shape;481;p48"/>
          <p:cNvSpPr txBox="1"/>
          <p:nvPr>
            <p:ph idx="5" type="body"/>
          </p:nvPr>
        </p:nvSpPr>
        <p:spPr>
          <a:xfrm>
            <a:off x="2380364"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2" name="Google Shape;482;p48"/>
          <p:cNvSpPr/>
          <p:nvPr/>
        </p:nvSpPr>
        <p:spPr>
          <a:xfrm>
            <a:off x="4333176"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3" name="Google Shape;483;p48"/>
          <p:cNvSpPr txBox="1"/>
          <p:nvPr>
            <p:ph idx="6" type="body"/>
          </p:nvPr>
        </p:nvSpPr>
        <p:spPr>
          <a:xfrm>
            <a:off x="4237972"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4" name="Google Shape;484;p48"/>
          <p:cNvSpPr txBox="1"/>
          <p:nvPr>
            <p:ph idx="7" type="body"/>
          </p:nvPr>
        </p:nvSpPr>
        <p:spPr>
          <a:xfrm>
            <a:off x="4247152"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5" name="Google Shape;485;p48"/>
          <p:cNvSpPr/>
          <p:nvPr/>
        </p:nvSpPr>
        <p:spPr>
          <a:xfrm>
            <a:off x="62025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6" name="Google Shape;486;p48"/>
          <p:cNvSpPr txBox="1"/>
          <p:nvPr>
            <p:ph idx="8" type="body"/>
          </p:nvPr>
        </p:nvSpPr>
        <p:spPr>
          <a:xfrm>
            <a:off x="6107333"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7" name="Google Shape;487;p48"/>
          <p:cNvSpPr txBox="1"/>
          <p:nvPr>
            <p:ph idx="9" type="body"/>
          </p:nvPr>
        </p:nvSpPr>
        <p:spPr>
          <a:xfrm>
            <a:off x="6116513"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8" name="Google Shape;488;p48"/>
          <p:cNvSpPr/>
          <p:nvPr/>
        </p:nvSpPr>
        <p:spPr>
          <a:xfrm>
            <a:off x="808107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9" name="Google Shape;489;p48"/>
          <p:cNvSpPr txBox="1"/>
          <p:nvPr>
            <p:ph idx="13" type="body"/>
          </p:nvPr>
        </p:nvSpPr>
        <p:spPr>
          <a:xfrm>
            <a:off x="7985874"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0" name="Google Shape;490;p48"/>
          <p:cNvSpPr txBox="1"/>
          <p:nvPr>
            <p:ph idx="14" type="body"/>
          </p:nvPr>
        </p:nvSpPr>
        <p:spPr>
          <a:xfrm>
            <a:off x="7995054"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1" name="Google Shape;491;p48"/>
          <p:cNvSpPr/>
          <p:nvPr/>
        </p:nvSpPr>
        <p:spPr>
          <a:xfrm>
            <a:off x="9950823"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92" name="Google Shape;492;p48"/>
          <p:cNvSpPr txBox="1"/>
          <p:nvPr>
            <p:ph idx="15" type="body"/>
          </p:nvPr>
        </p:nvSpPr>
        <p:spPr>
          <a:xfrm>
            <a:off x="9855619"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3" name="Google Shape;493;p48"/>
          <p:cNvSpPr txBox="1"/>
          <p:nvPr>
            <p:ph idx="16" type="body"/>
          </p:nvPr>
        </p:nvSpPr>
        <p:spPr>
          <a:xfrm>
            <a:off x="9864799"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ual Milestones">
  <p:cSld name="Annual Milestones">
    <p:spTree>
      <p:nvGrpSpPr>
        <p:cNvPr id="494" name="Shape 494"/>
        <p:cNvGrpSpPr/>
        <p:nvPr/>
      </p:nvGrpSpPr>
      <p:grpSpPr>
        <a:xfrm>
          <a:off x="0" y="0"/>
          <a:ext cx="0" cy="0"/>
          <a:chOff x="0" y="0"/>
          <a:chExt cx="0" cy="0"/>
        </a:xfrm>
      </p:grpSpPr>
      <p:sp>
        <p:nvSpPr>
          <p:cNvPr id="495" name="Google Shape;495;p4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p4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4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98" name="Google Shape;498;p4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99" name="Google Shape;499;p49"/>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500" name="Google Shape;500;p49"/>
          <p:cNvGraphicFramePr/>
          <p:nvPr/>
        </p:nvGraphicFramePr>
        <p:xfrm>
          <a:off x="517834" y="2278196"/>
          <a:ext cx="3000000" cy="3000000"/>
        </p:xfrm>
        <a:graphic>
          <a:graphicData uri="http://schemas.openxmlformats.org/drawingml/2006/table">
            <a:tbl>
              <a:tblPr bandCol="1">
                <a:noFill/>
                <a:tableStyleId>{30A6C4DB-99DB-4A45-A163-7E68F6B8D5A3}</a:tableStyleId>
              </a:tblPr>
              <a:tblGrid>
                <a:gridCol w="931950"/>
                <a:gridCol w="931950"/>
                <a:gridCol w="931950"/>
                <a:gridCol w="931950"/>
                <a:gridCol w="931950"/>
                <a:gridCol w="931950"/>
                <a:gridCol w="931950"/>
                <a:gridCol w="931950"/>
                <a:gridCol w="931950"/>
                <a:gridCol w="931950"/>
                <a:gridCol w="931950"/>
                <a:gridCol w="931950"/>
              </a:tblGrid>
              <a:tr h="387525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tcPr>
                </a:tc>
              </a:tr>
            </a:tbl>
          </a:graphicData>
        </a:graphic>
      </p:graphicFrame>
      <p:sp>
        <p:nvSpPr>
          <p:cNvPr id="501" name="Google Shape;501;p49"/>
          <p:cNvSpPr/>
          <p:nvPr/>
        </p:nvSpPr>
        <p:spPr>
          <a:xfrm>
            <a:off x="489054" y="2278195"/>
            <a:ext cx="11212035"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502" name="Google Shape;502;p49"/>
          <p:cNvSpPr/>
          <p:nvPr/>
        </p:nvSpPr>
        <p:spPr>
          <a:xfrm>
            <a:off x="551384"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3" name="Google Shape;503;p49"/>
          <p:cNvSpPr/>
          <p:nvPr/>
        </p:nvSpPr>
        <p:spPr>
          <a:xfrm>
            <a:off x="3382128"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4" name="Google Shape;504;p49"/>
          <p:cNvSpPr/>
          <p:nvPr/>
        </p:nvSpPr>
        <p:spPr>
          <a:xfrm>
            <a:off x="6181161"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5" name="Google Shape;505;p49"/>
          <p:cNvSpPr/>
          <p:nvPr/>
        </p:nvSpPr>
        <p:spPr>
          <a:xfrm>
            <a:off x="8980194"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6" name="Google Shape;506;p49"/>
          <p:cNvSpPr txBox="1"/>
          <p:nvPr>
            <p:ph idx="2" type="body"/>
          </p:nvPr>
        </p:nvSpPr>
        <p:spPr>
          <a:xfrm>
            <a:off x="488427" y="1818875"/>
            <a:ext cx="2767426"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7" name="Google Shape;507;p49"/>
          <p:cNvSpPr txBox="1"/>
          <p:nvPr>
            <p:ph idx="3" type="body"/>
          </p:nvPr>
        </p:nvSpPr>
        <p:spPr>
          <a:xfrm>
            <a:off x="3323630" y="1818875"/>
            <a:ext cx="2746295" cy="300442"/>
          </a:xfrm>
          <a:prstGeom prst="rect">
            <a:avLst/>
          </a:prstGeom>
          <a:noFill/>
          <a:ln>
            <a:noFill/>
          </a:ln>
        </p:spPr>
        <p:txBody>
          <a:bodyPr anchorCtr="0" anchor="b" bIns="0" lIns="0" spcFirstLastPara="1" rIns="288000" wrap="square" tIns="0">
            <a:noAutofit/>
          </a:bodyPr>
          <a:lstStyle>
            <a:lvl1pPr indent="-228600" lvl="0" marL="457200" marR="0" algn="l">
              <a:lnSpc>
                <a:spcPct val="110000"/>
              </a:lnSpc>
              <a:spcBef>
                <a:spcPts val="0"/>
              </a:spcBef>
              <a:spcAft>
                <a:spcPts val="0"/>
              </a:spcAft>
              <a:buClr>
                <a:schemeClr val="dk1"/>
              </a:buClr>
              <a:buSzPts val="1600"/>
              <a:buFont typeface="Arial"/>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8" name="Google Shape;508;p49"/>
          <p:cNvSpPr txBox="1"/>
          <p:nvPr>
            <p:ph idx="4" type="body"/>
          </p:nvPr>
        </p:nvSpPr>
        <p:spPr>
          <a:xfrm>
            <a:off x="6122077" y="1818875"/>
            <a:ext cx="2745959"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9" name="Google Shape;509;p49"/>
          <p:cNvSpPr txBox="1"/>
          <p:nvPr>
            <p:ph idx="5" type="body"/>
          </p:nvPr>
        </p:nvSpPr>
        <p:spPr>
          <a:xfrm>
            <a:off x="8927371" y="1818875"/>
            <a:ext cx="2773719"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0" name="Google Shape;510;p49"/>
          <p:cNvSpPr/>
          <p:nvPr>
            <p:ph idx="6" type="body"/>
          </p:nvPr>
        </p:nvSpPr>
        <p:spPr>
          <a:xfrm>
            <a:off x="3397089" y="2591841"/>
            <a:ext cx="8012329" cy="363436"/>
          </a:xfrm>
          <a:prstGeom prst="roundRect">
            <a:avLst>
              <a:gd fmla="val 50000" name="adj"/>
            </a:avLst>
          </a:prstGeom>
          <a:solidFill>
            <a:schemeClr val="dk2"/>
          </a:solidFill>
          <a:ln>
            <a:noFill/>
          </a:ln>
        </p:spPr>
        <p:txBody>
          <a:bodyPr anchorCtr="0" anchor="ctr" bIns="36000" lIns="72000" spcFirstLastPara="1" rIns="72000" wrap="square" tIns="72000">
            <a:normAutofit/>
          </a:bodyPr>
          <a:lstStyle>
            <a:lvl1pPr indent="-228600" lvl="0" marL="457200" algn="l">
              <a:lnSpc>
                <a:spcPct val="90000"/>
              </a:lnSpc>
              <a:spcBef>
                <a:spcPts val="0"/>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1" name="Google Shape;511;p49"/>
          <p:cNvSpPr/>
          <p:nvPr>
            <p:ph idx="7" type="body"/>
          </p:nvPr>
        </p:nvSpPr>
        <p:spPr>
          <a:xfrm>
            <a:off x="479426" y="2596799"/>
            <a:ext cx="2776428"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2" name="Google Shape;512;p49"/>
          <p:cNvSpPr/>
          <p:nvPr>
            <p:ph idx="8" type="body"/>
          </p:nvPr>
        </p:nvSpPr>
        <p:spPr>
          <a:xfrm>
            <a:off x="8932020" y="3121094"/>
            <a:ext cx="2477398" cy="363436"/>
          </a:xfrm>
          <a:prstGeom prst="roundRect">
            <a:avLst>
              <a:gd fmla="val 50000" name="adj"/>
            </a:avLst>
          </a:prstGeom>
          <a:solidFill>
            <a:schemeClr val="accent3"/>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3" name="Google Shape;513;p49"/>
          <p:cNvSpPr/>
          <p:nvPr>
            <p:ph idx="9" type="body"/>
          </p:nvPr>
        </p:nvSpPr>
        <p:spPr>
          <a:xfrm>
            <a:off x="479425" y="3121094"/>
            <a:ext cx="8162529"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4" name="Google Shape;514;p49"/>
          <p:cNvSpPr/>
          <p:nvPr>
            <p:ph idx="13" type="body"/>
          </p:nvPr>
        </p:nvSpPr>
        <p:spPr>
          <a:xfrm>
            <a:off x="479425" y="3645389"/>
            <a:ext cx="10929993" cy="363436"/>
          </a:xfrm>
          <a:prstGeom prst="roundRect">
            <a:avLst>
              <a:gd fmla="val 50000" name="adj"/>
            </a:avLst>
          </a:prstGeom>
          <a:solidFill>
            <a:schemeClr val="accent1"/>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5" name="Google Shape;515;p49"/>
          <p:cNvSpPr/>
          <p:nvPr>
            <p:ph idx="14" type="body"/>
          </p:nvPr>
        </p:nvSpPr>
        <p:spPr>
          <a:xfrm>
            <a:off x="3071664" y="4169683"/>
            <a:ext cx="8325002"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6" name="Google Shape;516;p49"/>
          <p:cNvSpPr/>
          <p:nvPr>
            <p:ph idx="15" type="body"/>
          </p:nvPr>
        </p:nvSpPr>
        <p:spPr>
          <a:xfrm>
            <a:off x="7403904" y="4693977"/>
            <a:ext cx="3986410" cy="363436"/>
          </a:xfrm>
          <a:prstGeom prst="roundRect">
            <a:avLst>
              <a:gd fmla="val 50000" name="adj"/>
            </a:avLst>
          </a:prstGeom>
          <a:solidFill>
            <a:schemeClr val="accent5"/>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7" name="Google Shape;517;p49"/>
          <p:cNvSpPr/>
          <p:nvPr>
            <p:ph idx="16" type="body"/>
          </p:nvPr>
        </p:nvSpPr>
        <p:spPr>
          <a:xfrm>
            <a:off x="1487487" y="4693977"/>
            <a:ext cx="3126805" cy="363436"/>
          </a:xfrm>
          <a:prstGeom prst="roundRect">
            <a:avLst>
              <a:gd fmla="val 50000" name="adj"/>
            </a:avLst>
          </a:prstGeom>
          <a:solidFill>
            <a:schemeClr val="accent4"/>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518" name="Shape 518"/>
        <p:cNvGrpSpPr/>
        <p:nvPr/>
      </p:nvGrpSpPr>
      <p:grpSpPr>
        <a:xfrm>
          <a:off x="0" y="0"/>
          <a:ext cx="0" cy="0"/>
          <a:chOff x="0" y="0"/>
          <a:chExt cx="0" cy="0"/>
        </a:xfrm>
      </p:grpSpPr>
      <p:sp>
        <p:nvSpPr>
          <p:cNvPr id="519" name="Google Shape;519;p5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5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5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22" name="Google Shape;522;p5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23" name="Google Shape;523;p50"/>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3">
  <p:cSld name="Closing Slide 3">
    <p:bg>
      <p:bgPr>
        <a:solidFill>
          <a:schemeClr val="dk1"/>
        </a:solidFill>
      </p:bgPr>
    </p:bg>
    <p:spTree>
      <p:nvGrpSpPr>
        <p:cNvPr id="37" name="Shape 37"/>
        <p:cNvGrpSpPr/>
        <p:nvPr/>
      </p:nvGrpSpPr>
      <p:grpSpPr>
        <a:xfrm>
          <a:off x="0" y="0"/>
          <a:ext cx="0" cy="0"/>
          <a:chOff x="0" y="0"/>
          <a:chExt cx="0" cy="0"/>
        </a:xfrm>
      </p:grpSpPr>
      <p:sp>
        <p:nvSpPr>
          <p:cNvPr id="38" name="Google Shape;38;p6"/>
          <p:cNvSpPr txBox="1"/>
          <p:nvPr>
            <p:ph type="ctrTitle"/>
          </p:nvPr>
        </p:nvSpPr>
        <p:spPr>
          <a:xfrm>
            <a:off x="488495" y="2124914"/>
            <a:ext cx="11224079" cy="2022092"/>
          </a:xfrm>
          <a:prstGeom prst="rect">
            <a:avLst/>
          </a:prstGeom>
          <a:noFill/>
          <a:ln>
            <a:noFill/>
          </a:ln>
        </p:spPr>
        <p:txBody>
          <a:bodyPr anchorCtr="0" anchor="ctr" bIns="0" lIns="0" spcFirstLastPara="1" rIns="0" wrap="square" tIns="0">
            <a:spAutoFit/>
          </a:bodyPr>
          <a:lstStyle>
            <a:lvl1pPr lvl="0" algn="ctr">
              <a:lnSpc>
                <a:spcPct val="90000"/>
              </a:lnSpc>
              <a:spcBef>
                <a:spcPts val="0"/>
              </a:spcBef>
              <a:spcAft>
                <a:spcPts val="0"/>
              </a:spcAft>
              <a:buClr>
                <a:schemeClr val="accent2"/>
              </a:buClr>
              <a:buSzPts val="7200"/>
              <a:buFont typeface="Poppins SemiBold"/>
              <a:buNone/>
              <a:defRPr sz="72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9" name="Google Shape;39;p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0" name="Google Shape;40;p6"/>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Text">
  <p:cSld name="Table + Text">
    <p:spTree>
      <p:nvGrpSpPr>
        <p:cNvPr id="524" name="Shape 524"/>
        <p:cNvGrpSpPr/>
        <p:nvPr/>
      </p:nvGrpSpPr>
      <p:grpSpPr>
        <a:xfrm>
          <a:off x="0" y="0"/>
          <a:ext cx="0" cy="0"/>
          <a:chOff x="0" y="0"/>
          <a:chExt cx="0" cy="0"/>
        </a:xfrm>
      </p:grpSpPr>
      <p:sp>
        <p:nvSpPr>
          <p:cNvPr id="525" name="Google Shape;525;p5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5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p5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28" name="Google Shape;528;p5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29" name="Google Shape;529;p51"/>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30" name="Google Shape;530;p51"/>
          <p:cNvSpPr txBox="1"/>
          <p:nvPr>
            <p:ph idx="2" type="body"/>
          </p:nvPr>
        </p:nvSpPr>
        <p:spPr>
          <a:xfrm>
            <a:off x="479425" y="1509166"/>
            <a:ext cx="11233150" cy="115190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Graph">
    <p:spTree>
      <p:nvGrpSpPr>
        <p:cNvPr id="531" name="Shape 531"/>
        <p:cNvGrpSpPr/>
        <p:nvPr/>
      </p:nvGrpSpPr>
      <p:grpSpPr>
        <a:xfrm>
          <a:off x="0" y="0"/>
          <a:ext cx="0" cy="0"/>
          <a:chOff x="0" y="0"/>
          <a:chExt cx="0" cy="0"/>
        </a:xfrm>
      </p:grpSpPr>
      <p:sp>
        <p:nvSpPr>
          <p:cNvPr id="532" name="Google Shape;532;p52"/>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52"/>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5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35" name="Google Shape;535;p5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36" name="Google Shape;536;p52"/>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37" name="Google Shape;537;p52"/>
          <p:cNvSpPr/>
          <p:nvPr>
            <p:ph idx="2" type="chart"/>
          </p:nvPr>
        </p:nvSpPr>
        <p:spPr>
          <a:xfrm>
            <a:off x="479425" y="1412875"/>
            <a:ext cx="11221671" cy="4608513"/>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 Text">
  <p:cSld name="Graph + Text">
    <p:spTree>
      <p:nvGrpSpPr>
        <p:cNvPr id="538" name="Shape 538"/>
        <p:cNvGrpSpPr/>
        <p:nvPr/>
      </p:nvGrpSpPr>
      <p:grpSpPr>
        <a:xfrm>
          <a:off x="0" y="0"/>
          <a:ext cx="0" cy="0"/>
          <a:chOff x="0" y="0"/>
          <a:chExt cx="0" cy="0"/>
        </a:xfrm>
      </p:grpSpPr>
      <p:sp>
        <p:nvSpPr>
          <p:cNvPr id="539" name="Google Shape;539;p53"/>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0" name="Google Shape;540;p5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41" name="Google Shape;541;p53"/>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2" name="Google Shape;542;p53"/>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3" name="Google Shape;543;p53"/>
          <p:cNvSpPr/>
          <p:nvPr>
            <p:ph idx="3" type="chart"/>
          </p:nvPr>
        </p:nvSpPr>
        <p:spPr>
          <a:xfrm>
            <a:off x="6456363" y="404813"/>
            <a:ext cx="5256212" cy="5616575"/>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544" name="Google Shape;544;p5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p5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aph + Text">
  <p:cSld name="1_Graph + Text">
    <p:spTree>
      <p:nvGrpSpPr>
        <p:cNvPr id="546" name="Shape 546"/>
        <p:cNvGrpSpPr/>
        <p:nvPr/>
      </p:nvGrpSpPr>
      <p:grpSpPr>
        <a:xfrm>
          <a:off x="0" y="0"/>
          <a:ext cx="0" cy="0"/>
          <a:chOff x="0" y="0"/>
          <a:chExt cx="0" cy="0"/>
        </a:xfrm>
      </p:grpSpPr>
      <p:sp>
        <p:nvSpPr>
          <p:cNvPr id="547" name="Google Shape;547;p54"/>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8" name="Google Shape;548;p5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49" name="Google Shape;549;p54"/>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0" name="Google Shape;550;p54"/>
          <p:cNvSpPr txBox="1"/>
          <p:nvPr>
            <p:ph idx="2" type="body"/>
          </p:nvPr>
        </p:nvSpPr>
        <p:spPr>
          <a:xfrm>
            <a:off x="479425" y="1556792"/>
            <a:ext cx="5472559" cy="302433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1" name="Google Shape;551;p54"/>
          <p:cNvSpPr/>
          <p:nvPr>
            <p:ph idx="3" type="chart"/>
          </p:nvPr>
        </p:nvSpPr>
        <p:spPr>
          <a:xfrm>
            <a:off x="6456363" y="404813"/>
            <a:ext cx="5256212" cy="5616575"/>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552" name="Google Shape;552;p5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5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bg>
      <p:bgPr>
        <a:solidFill>
          <a:schemeClr val="lt1"/>
        </a:solidFill>
      </p:bgPr>
    </p:bg>
    <p:spTree>
      <p:nvGrpSpPr>
        <p:cNvPr id="554" name="Shape 554"/>
        <p:cNvGrpSpPr/>
        <p:nvPr/>
      </p:nvGrpSpPr>
      <p:grpSpPr>
        <a:xfrm>
          <a:off x="0" y="0"/>
          <a:ext cx="0" cy="0"/>
          <a:chOff x="0" y="0"/>
          <a:chExt cx="0" cy="0"/>
        </a:xfrm>
      </p:grpSpPr>
      <p:sp>
        <p:nvSpPr>
          <p:cNvPr id="555" name="Google Shape;555;p55"/>
          <p:cNvSpPr txBox="1"/>
          <p:nvPr>
            <p:ph type="ctrTitle"/>
          </p:nvPr>
        </p:nvSpPr>
        <p:spPr>
          <a:xfrm>
            <a:off x="488496" y="1146327"/>
            <a:ext cx="5175456"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55"/>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7" name="Google Shape;557;p55"/>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558" name="Google Shape;558;p55"/>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
        <p:nvSpPr>
          <p:cNvPr id="559" name="Google Shape;559;p55"/>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2">
  <p:cSld name="Title Slide (Dark) 2">
    <p:bg>
      <p:bgPr>
        <a:solidFill>
          <a:schemeClr val="dk1"/>
        </a:solidFill>
      </p:bgPr>
    </p:bg>
    <p:spTree>
      <p:nvGrpSpPr>
        <p:cNvPr id="560" name="Shape 560"/>
        <p:cNvGrpSpPr/>
        <p:nvPr/>
      </p:nvGrpSpPr>
      <p:grpSpPr>
        <a:xfrm>
          <a:off x="0" y="0"/>
          <a:ext cx="0" cy="0"/>
          <a:chOff x="0" y="0"/>
          <a:chExt cx="0" cy="0"/>
        </a:xfrm>
      </p:grpSpPr>
      <p:sp>
        <p:nvSpPr>
          <p:cNvPr id="561" name="Google Shape;561;p56"/>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p56"/>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563" name="Google Shape;563;p56"/>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564" name="Google Shape;564;p56"/>
          <p:cNvSpPr/>
          <p:nvPr>
            <p:ph idx="2" type="pic"/>
          </p:nvPr>
        </p:nvSpPr>
        <p:spPr>
          <a:xfrm>
            <a:off x="6888161" y="0"/>
            <a:ext cx="5303837" cy="6858000"/>
          </a:xfrm>
          <a:prstGeom prst="rect">
            <a:avLst/>
          </a:prstGeom>
          <a:solidFill>
            <a:schemeClr val="lt2"/>
          </a:solidFill>
          <a:ln>
            <a:noFill/>
          </a:ln>
        </p:spPr>
      </p:sp>
      <p:sp>
        <p:nvSpPr>
          <p:cNvPr id="565" name="Google Shape;565;p56"/>
          <p:cNvSpPr txBox="1"/>
          <p:nvPr>
            <p:ph idx="3"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 Text x3">
  <p:cSld name="Subhead + Text x3">
    <p:spTree>
      <p:nvGrpSpPr>
        <p:cNvPr id="566" name="Shape 566"/>
        <p:cNvGrpSpPr/>
        <p:nvPr/>
      </p:nvGrpSpPr>
      <p:grpSpPr>
        <a:xfrm>
          <a:off x="0" y="0"/>
          <a:ext cx="0" cy="0"/>
          <a:chOff x="0" y="0"/>
          <a:chExt cx="0" cy="0"/>
        </a:xfrm>
      </p:grpSpPr>
      <p:sp>
        <p:nvSpPr>
          <p:cNvPr id="567" name="Google Shape;567;p5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8" name="Google Shape;568;p5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5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70" name="Google Shape;570;p5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71" name="Google Shape;571;p57"/>
          <p:cNvSpPr txBox="1"/>
          <p:nvPr>
            <p:ph idx="1" type="body"/>
          </p:nvPr>
        </p:nvSpPr>
        <p:spPr>
          <a:xfrm>
            <a:off x="485464"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2" name="Google Shape;572;p57"/>
          <p:cNvSpPr txBox="1"/>
          <p:nvPr>
            <p:ph idx="2" type="body"/>
          </p:nvPr>
        </p:nvSpPr>
        <p:spPr>
          <a:xfrm>
            <a:off x="4333804"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3" name="Google Shape;573;p57"/>
          <p:cNvSpPr txBox="1"/>
          <p:nvPr>
            <p:ph idx="3" type="body"/>
          </p:nvPr>
        </p:nvSpPr>
        <p:spPr>
          <a:xfrm>
            <a:off x="4327697"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4" name="Google Shape;574;p57"/>
          <p:cNvSpPr txBox="1"/>
          <p:nvPr>
            <p:ph idx="4" type="body"/>
          </p:nvPr>
        </p:nvSpPr>
        <p:spPr>
          <a:xfrm>
            <a:off x="8188261"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5" name="Google Shape;575;p57"/>
          <p:cNvSpPr txBox="1"/>
          <p:nvPr>
            <p:ph idx="5" type="body"/>
          </p:nvPr>
        </p:nvSpPr>
        <p:spPr>
          <a:xfrm>
            <a:off x="8182154"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6" name="Google Shape;576;p57"/>
          <p:cNvSpPr txBox="1"/>
          <p:nvPr>
            <p:ph idx="6" type="body"/>
          </p:nvPr>
        </p:nvSpPr>
        <p:spPr>
          <a:xfrm>
            <a:off x="473240"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oxes x2">
  <p:cSld name="Purple Boxes x2">
    <p:spTree>
      <p:nvGrpSpPr>
        <p:cNvPr id="577" name="Shape 577"/>
        <p:cNvGrpSpPr/>
        <p:nvPr/>
      </p:nvGrpSpPr>
      <p:grpSpPr>
        <a:xfrm>
          <a:off x="0" y="0"/>
          <a:ext cx="0" cy="0"/>
          <a:chOff x="0" y="0"/>
          <a:chExt cx="0" cy="0"/>
        </a:xfrm>
      </p:grpSpPr>
      <p:sp>
        <p:nvSpPr>
          <p:cNvPr id="578" name="Google Shape;578;p58"/>
          <p:cNvSpPr/>
          <p:nvPr/>
        </p:nvSpPr>
        <p:spPr>
          <a:xfrm>
            <a:off x="469353" y="1210860"/>
            <a:ext cx="5410623"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79" name="Google Shape;579;p5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5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1" name="Google Shape;581;p5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82" name="Google Shape;582;p5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83" name="Google Shape;583;p58"/>
          <p:cNvSpPr txBox="1"/>
          <p:nvPr>
            <p:ph idx="1" type="body"/>
          </p:nvPr>
        </p:nvSpPr>
        <p:spPr>
          <a:xfrm>
            <a:off x="666643" y="1340768"/>
            <a:ext cx="4992298"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4" name="Google Shape;584;p58"/>
          <p:cNvSpPr txBox="1"/>
          <p:nvPr>
            <p:ph idx="2" type="body"/>
          </p:nvPr>
        </p:nvSpPr>
        <p:spPr>
          <a:xfrm>
            <a:off x="690387"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5" name="Google Shape;585;p58"/>
          <p:cNvSpPr/>
          <p:nvPr/>
        </p:nvSpPr>
        <p:spPr>
          <a:xfrm>
            <a:off x="6306888" y="1210860"/>
            <a:ext cx="5410623"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86" name="Google Shape;586;p58"/>
          <p:cNvSpPr txBox="1"/>
          <p:nvPr>
            <p:ph idx="3" type="body"/>
          </p:nvPr>
        </p:nvSpPr>
        <p:spPr>
          <a:xfrm>
            <a:off x="6504178" y="1340768"/>
            <a:ext cx="4992298"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7" name="Google Shape;587;p58"/>
          <p:cNvSpPr txBox="1"/>
          <p:nvPr>
            <p:ph idx="4" type="body"/>
          </p:nvPr>
        </p:nvSpPr>
        <p:spPr>
          <a:xfrm>
            <a:off x="6527922"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oxes x3">
  <p:cSld name="Blue Boxes x3">
    <p:spTree>
      <p:nvGrpSpPr>
        <p:cNvPr id="588" name="Shape 588"/>
        <p:cNvGrpSpPr/>
        <p:nvPr/>
      </p:nvGrpSpPr>
      <p:grpSpPr>
        <a:xfrm>
          <a:off x="0" y="0"/>
          <a:ext cx="0" cy="0"/>
          <a:chOff x="0" y="0"/>
          <a:chExt cx="0" cy="0"/>
        </a:xfrm>
      </p:grpSpPr>
      <p:sp>
        <p:nvSpPr>
          <p:cNvPr id="589" name="Google Shape;589;p59"/>
          <p:cNvSpPr/>
          <p:nvPr/>
        </p:nvSpPr>
        <p:spPr>
          <a:xfrm>
            <a:off x="469354"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90" name="Google Shape;590;p5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1" name="Google Shape;591;p5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2" name="Google Shape;592;p5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93" name="Google Shape;593;p5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94" name="Google Shape;594;p59"/>
          <p:cNvSpPr txBox="1"/>
          <p:nvPr>
            <p:ph idx="1" type="body"/>
          </p:nvPr>
        </p:nvSpPr>
        <p:spPr>
          <a:xfrm>
            <a:off x="623392"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5" name="Google Shape;595;p59"/>
          <p:cNvSpPr txBox="1"/>
          <p:nvPr>
            <p:ph idx="2" type="body"/>
          </p:nvPr>
        </p:nvSpPr>
        <p:spPr>
          <a:xfrm>
            <a:off x="647136"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6" name="Google Shape;596;p59"/>
          <p:cNvSpPr/>
          <p:nvPr/>
        </p:nvSpPr>
        <p:spPr>
          <a:xfrm>
            <a:off x="4325967"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97" name="Google Shape;597;p59"/>
          <p:cNvSpPr txBox="1"/>
          <p:nvPr>
            <p:ph idx="3" type="body"/>
          </p:nvPr>
        </p:nvSpPr>
        <p:spPr>
          <a:xfrm>
            <a:off x="4480005"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8" name="Google Shape;598;p59"/>
          <p:cNvSpPr txBox="1"/>
          <p:nvPr>
            <p:ph idx="4" type="body"/>
          </p:nvPr>
        </p:nvSpPr>
        <p:spPr>
          <a:xfrm>
            <a:off x="4503749"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9" name="Google Shape;599;p59"/>
          <p:cNvSpPr/>
          <p:nvPr/>
        </p:nvSpPr>
        <p:spPr>
          <a:xfrm>
            <a:off x="8182581"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600" name="Google Shape;600;p59"/>
          <p:cNvSpPr txBox="1"/>
          <p:nvPr>
            <p:ph idx="5" type="body"/>
          </p:nvPr>
        </p:nvSpPr>
        <p:spPr>
          <a:xfrm>
            <a:off x="8336619"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1" name="Google Shape;601;p59"/>
          <p:cNvSpPr txBox="1"/>
          <p:nvPr>
            <p:ph idx="6" type="body"/>
          </p:nvPr>
        </p:nvSpPr>
        <p:spPr>
          <a:xfrm>
            <a:off x="8360363"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5">
  <p:cSld name="Icons + Text x5">
    <p:spTree>
      <p:nvGrpSpPr>
        <p:cNvPr id="602" name="Shape 602"/>
        <p:cNvGrpSpPr/>
        <p:nvPr/>
      </p:nvGrpSpPr>
      <p:grpSpPr>
        <a:xfrm>
          <a:off x="0" y="0"/>
          <a:ext cx="0" cy="0"/>
          <a:chOff x="0" y="0"/>
          <a:chExt cx="0" cy="0"/>
        </a:xfrm>
      </p:grpSpPr>
      <p:sp>
        <p:nvSpPr>
          <p:cNvPr id="603" name="Google Shape;603;p6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4" name="Google Shape;604;p6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5" name="Google Shape;605;p6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06" name="Google Shape;606;p6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07" name="Google Shape;607;p60"/>
          <p:cNvSpPr txBox="1"/>
          <p:nvPr>
            <p:ph idx="1" type="body"/>
          </p:nvPr>
        </p:nvSpPr>
        <p:spPr>
          <a:xfrm>
            <a:off x="485463"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8" name="Google Shape;608;p60"/>
          <p:cNvSpPr txBox="1"/>
          <p:nvPr>
            <p:ph idx="2" type="body"/>
          </p:nvPr>
        </p:nvSpPr>
        <p:spPr>
          <a:xfrm>
            <a:off x="485463"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9" name="Google Shape;609;p60"/>
          <p:cNvSpPr/>
          <p:nvPr>
            <p:ph idx="3" type="pic"/>
          </p:nvPr>
        </p:nvSpPr>
        <p:spPr>
          <a:xfrm>
            <a:off x="1008538" y="1340768"/>
            <a:ext cx="924454" cy="924454"/>
          </a:xfrm>
          <a:prstGeom prst="rect">
            <a:avLst/>
          </a:prstGeom>
          <a:noFill/>
          <a:ln>
            <a:noFill/>
          </a:ln>
        </p:spPr>
      </p:sp>
      <p:sp>
        <p:nvSpPr>
          <p:cNvPr id="610" name="Google Shape;610;p60"/>
          <p:cNvSpPr/>
          <p:nvPr>
            <p:ph idx="4" type="pic"/>
          </p:nvPr>
        </p:nvSpPr>
        <p:spPr>
          <a:xfrm>
            <a:off x="3281241" y="1340768"/>
            <a:ext cx="924454" cy="924454"/>
          </a:xfrm>
          <a:prstGeom prst="rect">
            <a:avLst/>
          </a:prstGeom>
          <a:noFill/>
          <a:ln>
            <a:noFill/>
          </a:ln>
        </p:spPr>
      </p:sp>
      <p:sp>
        <p:nvSpPr>
          <p:cNvPr id="611" name="Google Shape;611;p60"/>
          <p:cNvSpPr/>
          <p:nvPr>
            <p:ph idx="5" type="pic"/>
          </p:nvPr>
        </p:nvSpPr>
        <p:spPr>
          <a:xfrm>
            <a:off x="5646569" y="1340768"/>
            <a:ext cx="924454" cy="924454"/>
          </a:xfrm>
          <a:prstGeom prst="rect">
            <a:avLst/>
          </a:prstGeom>
          <a:noFill/>
          <a:ln>
            <a:noFill/>
          </a:ln>
        </p:spPr>
      </p:sp>
      <p:sp>
        <p:nvSpPr>
          <p:cNvPr id="612" name="Google Shape;612;p60"/>
          <p:cNvSpPr/>
          <p:nvPr>
            <p:ph idx="6" type="pic"/>
          </p:nvPr>
        </p:nvSpPr>
        <p:spPr>
          <a:xfrm>
            <a:off x="7996769" y="1340768"/>
            <a:ext cx="924454" cy="924454"/>
          </a:xfrm>
          <a:prstGeom prst="rect">
            <a:avLst/>
          </a:prstGeom>
          <a:noFill/>
          <a:ln>
            <a:noFill/>
          </a:ln>
        </p:spPr>
      </p:sp>
      <p:sp>
        <p:nvSpPr>
          <p:cNvPr id="613" name="Google Shape;613;p60"/>
          <p:cNvSpPr/>
          <p:nvPr>
            <p:ph idx="7" type="pic"/>
          </p:nvPr>
        </p:nvSpPr>
        <p:spPr>
          <a:xfrm>
            <a:off x="10200456" y="1340768"/>
            <a:ext cx="924454" cy="924454"/>
          </a:xfrm>
          <a:prstGeom prst="rect">
            <a:avLst/>
          </a:prstGeom>
          <a:noFill/>
          <a:ln>
            <a:noFill/>
          </a:ln>
        </p:spPr>
      </p:sp>
      <p:sp>
        <p:nvSpPr>
          <p:cNvPr id="614" name="Google Shape;614;p60"/>
          <p:cNvSpPr txBox="1"/>
          <p:nvPr>
            <p:ph idx="8" type="body"/>
          </p:nvPr>
        </p:nvSpPr>
        <p:spPr>
          <a:xfrm>
            <a:off x="2779031"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5" name="Google Shape;615;p60"/>
          <p:cNvSpPr txBox="1"/>
          <p:nvPr>
            <p:ph idx="9" type="body"/>
          </p:nvPr>
        </p:nvSpPr>
        <p:spPr>
          <a:xfrm>
            <a:off x="2779031"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6" name="Google Shape;616;p60"/>
          <p:cNvSpPr txBox="1"/>
          <p:nvPr>
            <p:ph idx="13" type="body"/>
          </p:nvPr>
        </p:nvSpPr>
        <p:spPr>
          <a:xfrm>
            <a:off x="5144359"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7" name="Google Shape;617;p60"/>
          <p:cNvSpPr txBox="1"/>
          <p:nvPr>
            <p:ph idx="14" type="body"/>
          </p:nvPr>
        </p:nvSpPr>
        <p:spPr>
          <a:xfrm>
            <a:off x="5144359"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8" name="Google Shape;618;p60"/>
          <p:cNvSpPr txBox="1"/>
          <p:nvPr>
            <p:ph idx="15" type="body"/>
          </p:nvPr>
        </p:nvSpPr>
        <p:spPr>
          <a:xfrm>
            <a:off x="7494559"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9" name="Google Shape;619;p60"/>
          <p:cNvSpPr txBox="1"/>
          <p:nvPr>
            <p:ph idx="16" type="body"/>
          </p:nvPr>
        </p:nvSpPr>
        <p:spPr>
          <a:xfrm>
            <a:off x="7494559"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0" name="Google Shape;620;p60"/>
          <p:cNvSpPr txBox="1"/>
          <p:nvPr>
            <p:ph idx="17" type="body"/>
          </p:nvPr>
        </p:nvSpPr>
        <p:spPr>
          <a:xfrm>
            <a:off x="9698246"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1" name="Google Shape;621;p60"/>
          <p:cNvSpPr txBox="1"/>
          <p:nvPr>
            <p:ph idx="18" type="body"/>
          </p:nvPr>
        </p:nvSpPr>
        <p:spPr>
          <a:xfrm>
            <a:off x="9698246"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1">
  <p:cSld name="Logo Slide 1">
    <p:bg>
      <p:bgPr>
        <a:solidFill>
          <a:schemeClr val="lt1"/>
        </a:solidFill>
      </p:bgPr>
    </p:bg>
    <p:spTree>
      <p:nvGrpSpPr>
        <p:cNvPr id="42"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b="0" l="0" r="0" t="0"/>
          <a:stretch/>
        </p:blipFill>
        <p:spPr>
          <a:xfrm>
            <a:off x="3204367" y="2579397"/>
            <a:ext cx="5783265" cy="169920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5">
  <p:cSld name="Key Stats x5">
    <p:spTree>
      <p:nvGrpSpPr>
        <p:cNvPr id="622" name="Shape 622"/>
        <p:cNvGrpSpPr/>
        <p:nvPr/>
      </p:nvGrpSpPr>
      <p:grpSpPr>
        <a:xfrm>
          <a:off x="0" y="0"/>
          <a:ext cx="0" cy="0"/>
          <a:chOff x="0" y="0"/>
          <a:chExt cx="0" cy="0"/>
        </a:xfrm>
      </p:grpSpPr>
      <p:sp>
        <p:nvSpPr>
          <p:cNvPr id="623" name="Google Shape;623;p6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4" name="Google Shape;624;p6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6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26" name="Google Shape;626;p6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27" name="Google Shape;627;p61"/>
          <p:cNvSpPr txBox="1"/>
          <p:nvPr>
            <p:ph idx="1" type="body"/>
          </p:nvPr>
        </p:nvSpPr>
        <p:spPr>
          <a:xfrm>
            <a:off x="485464"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8" name="Google Shape;628;p61"/>
          <p:cNvSpPr txBox="1"/>
          <p:nvPr>
            <p:ph idx="2" type="body"/>
          </p:nvPr>
        </p:nvSpPr>
        <p:spPr>
          <a:xfrm>
            <a:off x="479425" y="1196975"/>
            <a:ext cx="11233150" cy="1494304"/>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9" name="Google Shape;629;p61"/>
          <p:cNvSpPr txBox="1"/>
          <p:nvPr>
            <p:ph idx="3" type="body"/>
          </p:nvPr>
        </p:nvSpPr>
        <p:spPr>
          <a:xfrm>
            <a:off x="485464"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0" name="Google Shape;630;p61"/>
          <p:cNvSpPr txBox="1"/>
          <p:nvPr>
            <p:ph idx="4" type="body"/>
          </p:nvPr>
        </p:nvSpPr>
        <p:spPr>
          <a:xfrm>
            <a:off x="5054928"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1" name="Google Shape;631;p61"/>
          <p:cNvSpPr txBox="1"/>
          <p:nvPr>
            <p:ph idx="5" type="body"/>
          </p:nvPr>
        </p:nvSpPr>
        <p:spPr>
          <a:xfrm>
            <a:off x="5054928"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2" name="Google Shape;632;p61"/>
          <p:cNvSpPr txBox="1"/>
          <p:nvPr>
            <p:ph idx="6" type="body"/>
          </p:nvPr>
        </p:nvSpPr>
        <p:spPr>
          <a:xfrm>
            <a:off x="2770196"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3" name="Google Shape;633;p61"/>
          <p:cNvSpPr txBox="1"/>
          <p:nvPr>
            <p:ph idx="7" type="body"/>
          </p:nvPr>
        </p:nvSpPr>
        <p:spPr>
          <a:xfrm>
            <a:off x="2770196"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4" name="Google Shape;634;p61"/>
          <p:cNvSpPr txBox="1"/>
          <p:nvPr>
            <p:ph idx="8" type="body"/>
          </p:nvPr>
        </p:nvSpPr>
        <p:spPr>
          <a:xfrm>
            <a:off x="7339660"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5" name="Google Shape;635;p61"/>
          <p:cNvSpPr txBox="1"/>
          <p:nvPr>
            <p:ph idx="9" type="body"/>
          </p:nvPr>
        </p:nvSpPr>
        <p:spPr>
          <a:xfrm>
            <a:off x="7339660"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6" name="Google Shape;636;p61"/>
          <p:cNvSpPr txBox="1"/>
          <p:nvPr>
            <p:ph idx="13" type="body"/>
          </p:nvPr>
        </p:nvSpPr>
        <p:spPr>
          <a:xfrm>
            <a:off x="9618576"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7" name="Google Shape;637;p61"/>
          <p:cNvSpPr txBox="1"/>
          <p:nvPr>
            <p:ph idx="14" type="body"/>
          </p:nvPr>
        </p:nvSpPr>
        <p:spPr>
          <a:xfrm>
            <a:off x="9618576"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 Image 1">
  <p:cSld name="Feature Quote + Image 1">
    <p:spTree>
      <p:nvGrpSpPr>
        <p:cNvPr id="638" name="Shape 638"/>
        <p:cNvGrpSpPr/>
        <p:nvPr/>
      </p:nvGrpSpPr>
      <p:grpSpPr>
        <a:xfrm>
          <a:off x="0" y="0"/>
          <a:ext cx="0" cy="0"/>
          <a:chOff x="0" y="0"/>
          <a:chExt cx="0" cy="0"/>
        </a:xfrm>
      </p:grpSpPr>
      <p:sp>
        <p:nvSpPr>
          <p:cNvPr id="639" name="Google Shape;639;p6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0" name="Google Shape;640;p6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41" name="Google Shape;641;p6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pic>
        <p:nvPicPr>
          <p:cNvPr id="642" name="Google Shape;642;p62"/>
          <p:cNvPicPr preferRelativeResize="0"/>
          <p:nvPr/>
        </p:nvPicPr>
        <p:blipFill rotWithShape="1">
          <a:blip r:embed="rId3">
            <a:alphaModFix/>
          </a:blip>
          <a:srcRect b="0" l="0" r="0" t="0"/>
          <a:stretch/>
        </p:blipFill>
        <p:spPr>
          <a:xfrm>
            <a:off x="486315" y="585775"/>
            <a:ext cx="413984" cy="292224"/>
          </a:xfrm>
          <a:prstGeom prst="rect">
            <a:avLst/>
          </a:prstGeom>
          <a:noFill/>
          <a:ln>
            <a:noFill/>
          </a:ln>
        </p:spPr>
      </p:pic>
      <p:sp>
        <p:nvSpPr>
          <p:cNvPr id="643" name="Google Shape;643;p62"/>
          <p:cNvSpPr txBox="1"/>
          <p:nvPr>
            <p:ph idx="1" type="body"/>
          </p:nvPr>
        </p:nvSpPr>
        <p:spPr>
          <a:xfrm>
            <a:off x="1062378" y="585775"/>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1"/>
              </a:buClr>
              <a:buSzPts val="2100"/>
              <a:buFont typeface="Poppins SemiBold"/>
              <a:buNone/>
              <a:defRPr b="1" i="0" sz="2800">
                <a:solidFill>
                  <a:schemeClr val="accen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44" name="Google Shape;644;p62"/>
          <p:cNvSpPr txBox="1"/>
          <p:nvPr>
            <p:ph idx="2" type="body"/>
          </p:nvPr>
        </p:nvSpPr>
        <p:spPr>
          <a:xfrm>
            <a:off x="1062378" y="5439661"/>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dk1"/>
              </a:buClr>
              <a:buSzPts val="1050"/>
              <a:buFont typeface="Poppins Light"/>
              <a:buNone/>
              <a:defRPr b="0" i="0" sz="1400">
                <a:solidFill>
                  <a:schemeClr val="dk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45" name="Google Shape;645;p62"/>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1">
  <p:cSld name="Closing Slide 1">
    <p:bg>
      <p:bgPr>
        <a:blipFill>
          <a:blip r:embed="rId2">
            <a:alphaModFix/>
          </a:blip>
          <a:stretch>
            <a:fillRect/>
          </a:stretch>
        </a:blipFill>
      </p:bgPr>
    </p:bg>
    <p:spTree>
      <p:nvGrpSpPr>
        <p:cNvPr id="646" name="Shape 646"/>
        <p:cNvGrpSpPr/>
        <p:nvPr/>
      </p:nvGrpSpPr>
      <p:grpSpPr>
        <a:xfrm>
          <a:off x="0" y="0"/>
          <a:ext cx="0" cy="0"/>
          <a:chOff x="0" y="0"/>
          <a:chExt cx="0" cy="0"/>
        </a:xfrm>
      </p:grpSpPr>
      <p:sp>
        <p:nvSpPr>
          <p:cNvPr id="647" name="Google Shape;647;p6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8" name="Google Shape;648;p6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49" name="Google Shape;649;p63"/>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650" name="Google Shape;650;p63"/>
          <p:cNvSpPr txBox="1"/>
          <p:nvPr>
            <p:ph type="ctrTitle"/>
          </p:nvPr>
        </p:nvSpPr>
        <p:spPr>
          <a:xfrm>
            <a:off x="488496" y="2250718"/>
            <a:ext cx="10144008"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2">
  <p:cSld name="Closing Slide 2">
    <p:bg>
      <p:bgPr>
        <a:blipFill>
          <a:blip r:embed="rId2">
            <a:alphaModFix/>
          </a:blip>
          <a:stretch>
            <a:fillRect/>
          </a:stretch>
        </a:blipFill>
      </p:bgPr>
    </p:bg>
    <p:spTree>
      <p:nvGrpSpPr>
        <p:cNvPr id="651" name="Shape 651"/>
        <p:cNvGrpSpPr/>
        <p:nvPr/>
      </p:nvGrpSpPr>
      <p:grpSpPr>
        <a:xfrm>
          <a:off x="0" y="0"/>
          <a:ext cx="0" cy="0"/>
          <a:chOff x="0" y="0"/>
          <a:chExt cx="0" cy="0"/>
        </a:xfrm>
      </p:grpSpPr>
      <p:sp>
        <p:nvSpPr>
          <p:cNvPr id="652" name="Google Shape;652;p64"/>
          <p:cNvSpPr txBox="1"/>
          <p:nvPr>
            <p:ph type="ctrTitle"/>
          </p:nvPr>
        </p:nvSpPr>
        <p:spPr>
          <a:xfrm>
            <a:off x="488496" y="2250718"/>
            <a:ext cx="10144008"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3" name="Google Shape;653;p6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p6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55" name="Google Shape;655;p64"/>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2">
  <p:cSld name="Logo Slide 2">
    <p:bg>
      <p:bgPr>
        <a:solidFill>
          <a:schemeClr val="dk1"/>
        </a:solidFill>
      </p:bgPr>
    </p:bg>
    <p:spTree>
      <p:nvGrpSpPr>
        <p:cNvPr id="656" name="Shape 656"/>
        <p:cNvGrpSpPr/>
        <p:nvPr/>
      </p:nvGrpSpPr>
      <p:grpSpPr>
        <a:xfrm>
          <a:off x="0" y="0"/>
          <a:ext cx="0" cy="0"/>
          <a:chOff x="0" y="0"/>
          <a:chExt cx="0" cy="0"/>
        </a:xfrm>
      </p:grpSpPr>
      <p:pic>
        <p:nvPicPr>
          <p:cNvPr id="657" name="Google Shape;657;p65"/>
          <p:cNvPicPr preferRelativeResize="0"/>
          <p:nvPr/>
        </p:nvPicPr>
        <p:blipFill rotWithShape="1">
          <a:blip r:embed="rId2">
            <a:alphaModFix/>
          </a:blip>
          <a:srcRect b="0" l="0" r="0" t="0"/>
          <a:stretch/>
        </p:blipFill>
        <p:spPr>
          <a:xfrm>
            <a:off x="3204362" y="2579397"/>
            <a:ext cx="5783276" cy="169920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58" name="Shape 658"/>
        <p:cNvGrpSpPr/>
        <p:nvPr/>
      </p:nvGrpSpPr>
      <p:grpSpPr>
        <a:xfrm>
          <a:off x="0" y="0"/>
          <a:ext cx="0" cy="0"/>
          <a:chOff x="0" y="0"/>
          <a:chExt cx="0" cy="0"/>
        </a:xfrm>
      </p:grpSpPr>
      <p:sp>
        <p:nvSpPr>
          <p:cNvPr id="659" name="Google Shape;659;p6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0" name="Google Shape;660;p6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1" name="Google Shape;661;p6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62" name="Google Shape;662;p6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63" name="Google Shape;663;p66"/>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64" name="Shape 664"/>
        <p:cNvGrpSpPr/>
        <p:nvPr/>
      </p:nvGrpSpPr>
      <p:grpSpPr>
        <a:xfrm>
          <a:off x="0" y="0"/>
          <a:ext cx="0" cy="0"/>
          <a:chOff x="0" y="0"/>
          <a:chExt cx="0" cy="0"/>
        </a:xfrm>
      </p:grpSpPr>
      <p:sp>
        <p:nvSpPr>
          <p:cNvPr id="665" name="Google Shape;665;p6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6" name="Google Shape;666;p6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67" name="Google Shape;667;p6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Title Slide 1">
  <p:cSld name="Graphic Title Slide 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8"/>
          <p:cNvSpPr txBox="1"/>
          <p:nvPr>
            <p:ph type="ctrTitle"/>
          </p:nvPr>
        </p:nvSpPr>
        <p:spPr>
          <a:xfrm>
            <a:off x="488495" y="2163985"/>
            <a:ext cx="11224079"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rgbClr val="E7DEF8"/>
              </a:buClr>
              <a:buSzPts val="1500"/>
              <a:buFont typeface="Poppins SemiBold"/>
              <a:buNone/>
              <a:defRPr b="1" i="0" sz="2000">
                <a:solidFill>
                  <a:srgbClr val="E7DEF8"/>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47" name="Google Shape;47;p8"/>
          <p:cNvPicPr preferRelativeResize="0"/>
          <p:nvPr/>
        </p:nvPicPr>
        <p:blipFill rotWithShape="1">
          <a:blip r:embed="rId3">
            <a:alphaModFix/>
          </a:blip>
          <a:srcRect b="0" l="0" r="0" t="0"/>
          <a:stretch/>
        </p:blipFill>
        <p:spPr>
          <a:xfrm>
            <a:off x="488496" y="5921622"/>
            <a:ext cx="1566049" cy="460127"/>
          </a:xfrm>
          <a:prstGeom prst="rect">
            <a:avLst/>
          </a:prstGeom>
          <a:noFill/>
          <a:ln>
            <a:noFill/>
          </a:ln>
        </p:spPr>
      </p:pic>
      <p:sp>
        <p:nvSpPr>
          <p:cNvPr id="48" name="Google Shape;48;p8"/>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rgbClr val="E7DEF8"/>
              </a:buClr>
              <a:buSzPts val="1050"/>
              <a:buFont typeface="Poppins"/>
              <a:buNone/>
              <a:defRPr sz="1400">
                <a:solidFill>
                  <a:srgbClr val="E7DEF8"/>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Split 1">
  <p:cSld name="Text + Image Split 1">
    <p:spTree>
      <p:nvGrpSpPr>
        <p:cNvPr id="49" name="Shape 49"/>
        <p:cNvGrpSpPr/>
        <p:nvPr/>
      </p:nvGrpSpPr>
      <p:grpSpPr>
        <a:xfrm>
          <a:off x="0" y="0"/>
          <a:ext cx="0" cy="0"/>
          <a:chOff x="0" y="0"/>
          <a:chExt cx="0" cy="0"/>
        </a:xfrm>
      </p:grpSpPr>
      <p:sp>
        <p:nvSpPr>
          <p:cNvPr id="50" name="Google Shape;50;p9"/>
          <p:cNvSpPr/>
          <p:nvPr>
            <p:ph idx="2" type="pic"/>
          </p:nvPr>
        </p:nvSpPr>
        <p:spPr>
          <a:xfrm>
            <a:off x="6533079" y="1"/>
            <a:ext cx="5658921" cy="6857999"/>
          </a:xfrm>
          <a:prstGeom prst="roundRect">
            <a:avLst>
              <a:gd fmla="val 0" name="adj"/>
            </a:avLst>
          </a:prstGeom>
          <a:solidFill>
            <a:schemeClr val="lt2"/>
          </a:solidFill>
          <a:ln>
            <a:noFill/>
          </a:ln>
        </p:spPr>
      </p:sp>
      <p:sp>
        <p:nvSpPr>
          <p:cNvPr id="51" name="Google Shape;51;p9"/>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3" name="Google Shape;53;p9"/>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 name="Google Shape;54;p9"/>
          <p:cNvSpPr txBox="1"/>
          <p:nvPr>
            <p:ph idx="3" type="body"/>
          </p:nvPr>
        </p:nvSpPr>
        <p:spPr>
          <a:xfrm>
            <a:off x="479425" y="1556792"/>
            <a:ext cx="5472559" cy="1820498"/>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 name="Google Shape;55;p9"/>
          <p:cNvSpPr/>
          <p:nvPr>
            <p:ph idx="4" type="pic"/>
          </p:nvPr>
        </p:nvSpPr>
        <p:spPr>
          <a:xfrm>
            <a:off x="490905" y="5096934"/>
            <a:ext cx="924454" cy="924454"/>
          </a:xfrm>
          <a:prstGeom prst="rect">
            <a:avLst/>
          </a:prstGeom>
          <a:noFill/>
          <a:ln>
            <a:noFill/>
          </a:ln>
        </p:spPr>
      </p:sp>
      <p:sp>
        <p:nvSpPr>
          <p:cNvPr id="56" name="Google Shape;56;p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57" name="Shape 57"/>
        <p:cNvGrpSpPr/>
        <p:nvPr/>
      </p:nvGrpSpPr>
      <p:grpSpPr>
        <a:xfrm>
          <a:off x="0" y="0"/>
          <a:ext cx="0" cy="0"/>
          <a:chOff x="0" y="0"/>
          <a:chExt cx="0" cy="0"/>
        </a:xfrm>
      </p:grpSpPr>
      <p:sp>
        <p:nvSpPr>
          <p:cNvPr id="58" name="Google Shape;58;p1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1" name="Google Shape;61;p1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2" name="Google Shape;62;p10"/>
          <p:cNvSpPr txBox="1"/>
          <p:nvPr>
            <p:ph idx="1"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 name="Google Shape;63;p10"/>
          <p:cNvSpPr txBox="1"/>
          <p:nvPr>
            <p:ph idx="2"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7" Type="http://schemas.openxmlformats.org/officeDocument/2006/relationships/theme" Target="../theme/theme2.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chemeClr val="dk1"/>
              </a:buClr>
              <a:buSzPts val="3200"/>
              <a:buFont typeface="Poppins SemiBold"/>
              <a:buNone/>
              <a:defRPr b="1" i="0" sz="32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92855" y="1196752"/>
            <a:ext cx="11219720" cy="4824536"/>
          </a:xfrm>
          <a:prstGeom prst="rect">
            <a:avLst/>
          </a:prstGeom>
          <a:noFill/>
          <a:ln>
            <a:noFill/>
          </a:ln>
        </p:spPr>
        <p:txBody>
          <a:bodyPr anchorCtr="0" anchor="t" bIns="0" lIns="0" spcFirstLastPara="1" rIns="0" wrap="square" tIns="0">
            <a:normAutofit/>
          </a:bodyPr>
          <a:lstStyle>
            <a:lvl1pPr indent="-228600" lvl="0" marL="457200" marR="0" rtl="0" algn="l">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indent="-340360" lvl="1" marL="914400"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indent="-326389" lvl="2" marL="1371600"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indent="-312419" lvl="3" marL="1828800"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indent="-312420" lvl="4" marL="2286000"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indent="-297942" lvl="5" marL="2743200"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indent="-297942" lvl="6" marL="32004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indent="-297941" lvl="7" marL="36576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indent="-297941" lvl="8" marL="41148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12" name="Google Shape;12;p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7F7F7F"/>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9pPr>
          </a:lstStyle>
          <a:p/>
        </p:txBody>
      </p:sp>
      <p:sp>
        <p:nvSpPr>
          <p:cNvPr id="13" name="Google Shape;13;p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55">
          <p15:clr>
            <a:srgbClr val="1D1D1D"/>
          </p15:clr>
        </p15:guide>
        <p15:guide id="2" orient="horz" pos="4020">
          <p15:clr>
            <a:srgbClr val="1D1D1D"/>
          </p15:clr>
        </p15:guide>
        <p15:guide id="3" orient="horz" pos="2160">
          <p15:clr>
            <a:srgbClr val="F26B43"/>
          </p15:clr>
        </p15:guide>
        <p15:guide id="4" pos="3840">
          <p15:clr>
            <a:srgbClr val="F26B43"/>
          </p15:clr>
        </p15:guide>
        <p15:guide id="5" pos="302">
          <p15:clr>
            <a:srgbClr val="F26B43"/>
          </p15:clr>
        </p15:guide>
        <p15:guide id="6" pos="7378">
          <p15:clr>
            <a:srgbClr val="F26B43"/>
          </p15:clr>
        </p15:guide>
        <p15:guide id="7" orient="horz" pos="754">
          <p15:clr>
            <a:srgbClr val="F26B43"/>
          </p15:clr>
        </p15:guide>
        <p15:guide id="8" orient="horz" pos="37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hyperlink" Target="https://1704915.fs1.hubspotusercontent-na1.net/hubfs/1704915/Bedrock%20Young%20Authors%202023/Primary%20Lessons/Young%20Authors%20-%20Primary%2c%20Non-Fiction%20Lesson%20Booklet.pd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30.png"/><Relationship Id="rId5"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8"/>
          <p:cNvSpPr txBox="1"/>
          <p:nvPr>
            <p:ph idx="1" type="body"/>
          </p:nvPr>
        </p:nvSpPr>
        <p:spPr>
          <a:xfrm>
            <a:off x="488496" y="419075"/>
            <a:ext cx="524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rgbClr val="D0ECFE"/>
              </a:buClr>
              <a:buSzPts val="1500"/>
              <a:buFont typeface="Poppins SemiBold"/>
              <a:buNone/>
            </a:pPr>
            <a:r>
              <a:rPr lang="en-GB"/>
              <a:t>Bedrock Young Authors Competition</a:t>
            </a:r>
            <a:endParaRPr/>
          </a:p>
        </p:txBody>
      </p:sp>
      <p:sp>
        <p:nvSpPr>
          <p:cNvPr id="673" name="Google Shape;673;p68"/>
          <p:cNvSpPr txBox="1"/>
          <p:nvPr/>
        </p:nvSpPr>
        <p:spPr>
          <a:xfrm>
            <a:off x="488499" y="3035925"/>
            <a:ext cx="9276000" cy="4986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None/>
            </a:pPr>
            <a:r>
              <a:rPr lang="en-GB" sz="3600">
                <a:solidFill>
                  <a:srgbClr val="FFFFFF"/>
                </a:solidFill>
                <a:latin typeface="Poppins SemiBold"/>
                <a:ea typeface="Poppins SemiBold"/>
                <a:cs typeface="Poppins SemiBold"/>
                <a:sym typeface="Poppins SemiBold"/>
              </a:rPr>
              <a:t>Primary, Non-fiction</a:t>
            </a:r>
            <a:endParaRPr sz="3600">
              <a:solidFill>
                <a:srgbClr val="FFFFFF"/>
              </a:solidFill>
              <a:latin typeface="Poppins SemiBold"/>
              <a:ea typeface="Poppins SemiBold"/>
              <a:cs typeface="Poppins SemiBold"/>
              <a:sym typeface="Poppins SemiBold"/>
            </a:endParaRPr>
          </a:p>
        </p:txBody>
      </p:sp>
      <p:pic>
        <p:nvPicPr>
          <p:cNvPr id="674" name="Google Shape;674;p68"/>
          <p:cNvPicPr preferRelativeResize="0"/>
          <p:nvPr/>
        </p:nvPicPr>
        <p:blipFill>
          <a:blip r:embed="rId3">
            <a:alphaModFix/>
          </a:blip>
          <a:stretch>
            <a:fillRect/>
          </a:stretch>
        </p:blipFill>
        <p:spPr>
          <a:xfrm>
            <a:off x="8100046" y="3300085"/>
            <a:ext cx="4029339" cy="3557915"/>
          </a:xfrm>
          <a:prstGeom prst="rect">
            <a:avLst/>
          </a:prstGeom>
          <a:noFill/>
          <a:ln>
            <a:noFill/>
          </a:ln>
        </p:spPr>
      </p:pic>
      <p:sp>
        <p:nvSpPr>
          <p:cNvPr id="675" name="Google Shape;675;p68"/>
          <p:cNvSpPr txBox="1"/>
          <p:nvPr/>
        </p:nvSpPr>
        <p:spPr>
          <a:xfrm>
            <a:off x="488499" y="1995700"/>
            <a:ext cx="9276000" cy="8313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None/>
            </a:pPr>
            <a:r>
              <a:rPr b="1" lang="en-GB" sz="6000">
                <a:solidFill>
                  <a:srgbClr val="FFFFFF"/>
                </a:solidFill>
                <a:latin typeface="Poppins SemiBold"/>
                <a:ea typeface="Poppins SemiBold"/>
                <a:cs typeface="Poppins SemiBold"/>
                <a:sym typeface="Poppins SemiBold"/>
              </a:rPr>
              <a:t>Let’s write a short story</a:t>
            </a:r>
            <a:endParaRPr b="1" sz="6000">
              <a:solidFill>
                <a:srgbClr val="FFFFFF"/>
              </a:solidFill>
              <a:latin typeface="Poppins SemiBold"/>
              <a:ea typeface="Poppins SemiBold"/>
              <a:cs typeface="Poppins SemiBold"/>
              <a:sym typeface="Poppins SemiBold"/>
            </a:endParaRPr>
          </a:p>
        </p:txBody>
      </p:sp>
      <p:sp>
        <p:nvSpPr>
          <p:cNvPr id="676" name="Google Shape;676;p68"/>
          <p:cNvSpPr txBox="1"/>
          <p:nvPr/>
        </p:nvSpPr>
        <p:spPr>
          <a:xfrm>
            <a:off x="488500" y="3743450"/>
            <a:ext cx="6211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a:solidFill>
                  <a:srgbClr val="FFFFFF"/>
                </a:solidFill>
                <a:latin typeface="Poppins"/>
                <a:ea typeface="Poppins"/>
                <a:cs typeface="Poppins"/>
                <a:sym typeface="Poppins"/>
              </a:rPr>
              <a:t>Enter your story into the Bedrock Young Authors writing competition to be in with the chance of becoming a Bedrock Young Author!</a:t>
            </a:r>
            <a:endParaRPr>
              <a:solidFill>
                <a:srgbClr val="FFFFFF"/>
              </a:solidFill>
              <a:latin typeface="Poppins"/>
              <a:ea typeface="Poppins"/>
              <a:cs typeface="Poppins"/>
              <a:sym typeface="Poppins"/>
            </a:endParaRPr>
          </a:p>
        </p:txBody>
      </p:sp>
      <p:sp>
        <p:nvSpPr>
          <p:cNvPr id="677" name="Google Shape;677;p68"/>
          <p:cNvSpPr txBox="1"/>
          <p:nvPr/>
        </p:nvSpPr>
        <p:spPr>
          <a:xfrm>
            <a:off x="488500" y="5226625"/>
            <a:ext cx="6211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u="sng">
                <a:solidFill>
                  <a:schemeClr val="lt1"/>
                </a:solidFill>
                <a:latin typeface="Poppins"/>
                <a:ea typeface="Poppins"/>
                <a:cs typeface="Poppins"/>
                <a:sym typeface="Poppins"/>
                <a:hlinkClick r:id="rId4">
                  <a:extLst>
                    <a:ext uri="{A12FA001-AC4F-418D-AE19-62706E023703}">
                      <ahyp:hlinkClr val="tx"/>
                    </a:ext>
                  </a:extLst>
                </a:hlinkClick>
              </a:rPr>
              <a:t>Download the worksheet booklet for this lesson here.</a:t>
            </a:r>
            <a:endParaRPr>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47" name="Shape 747"/>
        <p:cNvGrpSpPr/>
        <p:nvPr/>
      </p:nvGrpSpPr>
      <p:grpSpPr>
        <a:xfrm>
          <a:off x="0" y="0"/>
          <a:ext cx="0" cy="0"/>
          <a:chOff x="0" y="0"/>
          <a:chExt cx="0" cy="0"/>
        </a:xfrm>
      </p:grpSpPr>
      <p:sp>
        <p:nvSpPr>
          <p:cNvPr id="748" name="Google Shape;748;p77"/>
          <p:cNvSpPr txBox="1"/>
          <p:nvPr/>
        </p:nvSpPr>
        <p:spPr>
          <a:xfrm>
            <a:off x="2505475" y="928775"/>
            <a:ext cx="7768200" cy="53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Poppins"/>
                <a:ea typeface="Poppins"/>
                <a:cs typeface="Poppins"/>
                <a:sym typeface="Poppins"/>
              </a:rPr>
              <a:t>Which type of journey is represented in this photo?</a:t>
            </a:r>
            <a:endParaRPr b="1" i="0" sz="2300" u="none" cap="none" strike="noStrike">
              <a:solidFill>
                <a:schemeClr val="dk1"/>
              </a:solidFill>
              <a:latin typeface="Poppins"/>
              <a:ea typeface="Poppins"/>
              <a:cs typeface="Poppins"/>
              <a:sym typeface="Poppins"/>
            </a:endParaRPr>
          </a:p>
        </p:txBody>
      </p:sp>
      <p:sp>
        <p:nvSpPr>
          <p:cNvPr id="749" name="Google Shape;749;p77"/>
          <p:cNvSpPr txBox="1"/>
          <p:nvPr/>
        </p:nvSpPr>
        <p:spPr>
          <a:xfrm>
            <a:off x="330425" y="2145138"/>
            <a:ext cx="2326500" cy="27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Physical?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Emotional?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Spiritual?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How do you know?</a:t>
            </a:r>
            <a:endParaRPr b="1" i="0" sz="2300" u="none" cap="none" strike="noStrike">
              <a:solidFill>
                <a:schemeClr val="accent4"/>
              </a:solidFill>
              <a:latin typeface="Poppins"/>
              <a:ea typeface="Poppins"/>
              <a:cs typeface="Poppins"/>
              <a:sym typeface="Poppins"/>
            </a:endParaRPr>
          </a:p>
        </p:txBody>
      </p:sp>
      <p:pic>
        <p:nvPicPr>
          <p:cNvPr id="750" name="Google Shape;750;p77"/>
          <p:cNvPicPr preferRelativeResize="0"/>
          <p:nvPr/>
        </p:nvPicPr>
        <p:blipFill rotWithShape="1">
          <a:blip r:embed="rId3">
            <a:alphaModFix/>
          </a:blip>
          <a:srcRect b="0" l="0" r="0" t="0"/>
          <a:stretch/>
        </p:blipFill>
        <p:spPr>
          <a:xfrm>
            <a:off x="4546125" y="1541250"/>
            <a:ext cx="3329100" cy="4995000"/>
          </a:xfrm>
          <a:prstGeom prst="roundRect">
            <a:avLst>
              <a:gd fmla="val 5431" name="adj"/>
            </a:avLst>
          </a:prstGeom>
          <a:noFill/>
          <a:ln>
            <a:noFill/>
          </a:ln>
        </p:spPr>
      </p:pic>
      <p:sp>
        <p:nvSpPr>
          <p:cNvPr id="751" name="Google Shape;751;p7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56" name="Shape 756"/>
        <p:cNvGrpSpPr/>
        <p:nvPr/>
      </p:nvGrpSpPr>
      <p:grpSpPr>
        <a:xfrm>
          <a:off x="0" y="0"/>
          <a:ext cx="0" cy="0"/>
          <a:chOff x="0" y="0"/>
          <a:chExt cx="0" cy="0"/>
        </a:xfrm>
      </p:grpSpPr>
      <p:sp>
        <p:nvSpPr>
          <p:cNvPr id="757" name="Google Shape;757;p78"/>
          <p:cNvSpPr txBox="1"/>
          <p:nvPr/>
        </p:nvSpPr>
        <p:spPr>
          <a:xfrm>
            <a:off x="2515825" y="1064238"/>
            <a:ext cx="7768200" cy="5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Poppins"/>
                <a:ea typeface="Poppins"/>
                <a:cs typeface="Poppins"/>
                <a:sym typeface="Poppins"/>
              </a:rPr>
              <a:t>Which type of journey is represented in this photo?</a:t>
            </a:r>
            <a:endParaRPr b="1" i="0" sz="2300" u="none" cap="none" strike="noStrike">
              <a:solidFill>
                <a:schemeClr val="dk1"/>
              </a:solidFill>
              <a:latin typeface="Poppins"/>
              <a:ea typeface="Poppins"/>
              <a:cs typeface="Poppins"/>
              <a:sym typeface="Poppins"/>
            </a:endParaRPr>
          </a:p>
        </p:txBody>
      </p:sp>
      <p:sp>
        <p:nvSpPr>
          <p:cNvPr id="758" name="Google Shape;758;p78"/>
          <p:cNvSpPr txBox="1"/>
          <p:nvPr/>
        </p:nvSpPr>
        <p:spPr>
          <a:xfrm>
            <a:off x="330425" y="2145138"/>
            <a:ext cx="2326500" cy="27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Physical?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Emotional?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Spiritual?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How do you know?</a:t>
            </a:r>
            <a:endParaRPr b="1" i="0" sz="2300" u="none" cap="none" strike="noStrike">
              <a:solidFill>
                <a:schemeClr val="accent4"/>
              </a:solidFill>
              <a:latin typeface="Poppins"/>
              <a:ea typeface="Poppins"/>
              <a:cs typeface="Poppins"/>
              <a:sym typeface="Poppins"/>
            </a:endParaRPr>
          </a:p>
        </p:txBody>
      </p:sp>
      <p:pic>
        <p:nvPicPr>
          <p:cNvPr id="759" name="Google Shape;759;p78"/>
          <p:cNvPicPr preferRelativeResize="0"/>
          <p:nvPr/>
        </p:nvPicPr>
        <p:blipFill rotWithShape="1">
          <a:blip r:embed="rId3">
            <a:alphaModFix/>
          </a:blip>
          <a:srcRect b="0" l="0" r="0" t="0"/>
          <a:stretch/>
        </p:blipFill>
        <p:spPr>
          <a:xfrm>
            <a:off x="4346150" y="1779150"/>
            <a:ext cx="3631500" cy="4757100"/>
          </a:xfrm>
          <a:prstGeom prst="roundRect">
            <a:avLst>
              <a:gd fmla="val 5785" name="adj"/>
            </a:avLst>
          </a:prstGeom>
          <a:noFill/>
          <a:ln>
            <a:noFill/>
          </a:ln>
        </p:spPr>
      </p:pic>
      <p:sp>
        <p:nvSpPr>
          <p:cNvPr id="760" name="Google Shape;760;p78"/>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64" name="Shape 764"/>
        <p:cNvGrpSpPr/>
        <p:nvPr/>
      </p:nvGrpSpPr>
      <p:grpSpPr>
        <a:xfrm>
          <a:off x="0" y="0"/>
          <a:ext cx="0" cy="0"/>
          <a:chOff x="0" y="0"/>
          <a:chExt cx="0" cy="0"/>
        </a:xfrm>
      </p:grpSpPr>
      <p:sp>
        <p:nvSpPr>
          <p:cNvPr id="765" name="Google Shape;765;p79"/>
          <p:cNvSpPr txBox="1"/>
          <p:nvPr>
            <p:ph type="ctrTitle"/>
          </p:nvPr>
        </p:nvSpPr>
        <p:spPr>
          <a:xfrm>
            <a:off x="479425" y="1306900"/>
            <a:ext cx="10707300" cy="4848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100">
                <a:latin typeface="Poppins"/>
                <a:ea typeface="Poppins"/>
                <a:cs typeface="Poppins"/>
                <a:sym typeface="Poppins"/>
              </a:rPr>
              <a:t>A journey can be literal (physical), metaphorical (emotional or spiritual) or both.</a:t>
            </a:r>
            <a:endParaRPr sz="31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Getting going: </a:t>
            </a:r>
            <a:r>
              <a:rPr b="0" lang="en-GB" sz="2400">
                <a:latin typeface="Poppins"/>
                <a:ea typeface="Poppins"/>
                <a:cs typeface="Poppins"/>
                <a:sym typeface="Poppins"/>
              </a:rPr>
              <a:t>be ready to share a recent place you visited that was new to you. How did it make you feel?</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Moving on: </a:t>
            </a:r>
            <a:r>
              <a:rPr b="0" lang="en-GB" sz="2400">
                <a:latin typeface="Poppins"/>
                <a:ea typeface="Poppins"/>
                <a:cs typeface="Poppins"/>
                <a:sym typeface="Poppins"/>
              </a:rPr>
              <a:t>what’s your earliest memory of going to school? Is your attitude to school different now? What does that show about your own journey when it comes to going to school?</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Challenge: </a:t>
            </a:r>
            <a:r>
              <a:rPr b="0" lang="en-GB" sz="2400">
                <a:latin typeface="Poppins"/>
                <a:ea typeface="Poppins"/>
                <a:cs typeface="Poppins"/>
                <a:sym typeface="Poppins"/>
              </a:rPr>
              <a:t>think about your first day at primary school: how might you describe this as both a literal and a metaphorical journey?</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p:txBody>
      </p:sp>
      <p:sp>
        <p:nvSpPr>
          <p:cNvPr id="766" name="Google Shape;766;p79"/>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67" name="Google Shape;767;p79"/>
          <p:cNvSpPr/>
          <p:nvPr/>
        </p:nvSpPr>
        <p:spPr>
          <a:xfrm>
            <a:off x="9760450" y="340025"/>
            <a:ext cx="19521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3</a:t>
            </a:r>
            <a:endParaRPr sz="1600">
              <a:latin typeface="Poppins SemiBold"/>
              <a:ea typeface="Poppins SemiBold"/>
              <a:cs typeface="Poppins SemiBold"/>
              <a:sym typeface="Poppins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71" name="Shape 771"/>
        <p:cNvGrpSpPr/>
        <p:nvPr/>
      </p:nvGrpSpPr>
      <p:grpSpPr>
        <a:xfrm>
          <a:off x="0" y="0"/>
          <a:ext cx="0" cy="0"/>
          <a:chOff x="0" y="0"/>
          <a:chExt cx="0" cy="0"/>
        </a:xfrm>
      </p:grpSpPr>
      <p:sp>
        <p:nvSpPr>
          <p:cNvPr id="772" name="Google Shape;772;p80"/>
          <p:cNvSpPr txBox="1"/>
          <p:nvPr>
            <p:ph type="ctrTitle"/>
          </p:nvPr>
        </p:nvSpPr>
        <p:spPr>
          <a:xfrm>
            <a:off x="479425" y="1306900"/>
            <a:ext cx="5973300" cy="415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000">
                <a:latin typeface="Poppins"/>
                <a:ea typeface="Poppins"/>
                <a:cs typeface="Poppins"/>
                <a:sym typeface="Poppins"/>
              </a:rPr>
              <a:t>Your task: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3000">
                <a:solidFill>
                  <a:srgbClr val="000000"/>
                </a:solidFill>
                <a:latin typeface="Poppins"/>
                <a:ea typeface="Poppins"/>
                <a:cs typeface="Poppins"/>
                <a:sym typeface="Poppins"/>
              </a:rPr>
              <a:t>In 200 words</a:t>
            </a:r>
            <a:r>
              <a:rPr b="0" lang="en-GB" sz="3000">
                <a:solidFill>
                  <a:srgbClr val="000000"/>
                </a:solidFill>
                <a:latin typeface="Poppins"/>
                <a:ea typeface="Poppins"/>
                <a:cs typeface="Poppins"/>
                <a:sym typeface="Poppins"/>
              </a:rPr>
              <a:t>, take us on a journey</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000">
                <a:solidFill>
                  <a:srgbClr val="000000"/>
                </a:solidFill>
                <a:latin typeface="Poppins"/>
                <a:ea typeface="Poppins"/>
                <a:cs typeface="Poppins"/>
                <a:sym typeface="Poppins"/>
              </a:rPr>
              <a:t>We’ve given you some ideas here, but you can, of course, bring your own to the table…</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p:txBody>
      </p:sp>
      <p:sp>
        <p:nvSpPr>
          <p:cNvPr id="773" name="Google Shape;773;p80"/>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74" name="Google Shape;774;p80"/>
          <p:cNvSpPr/>
          <p:nvPr/>
        </p:nvSpPr>
        <p:spPr>
          <a:xfrm>
            <a:off x="6452725" y="1324050"/>
            <a:ext cx="5607600" cy="4209900"/>
          </a:xfrm>
          <a:prstGeom prst="roundRect">
            <a:avLst>
              <a:gd fmla="val 16667" name="adj"/>
            </a:avLst>
          </a:prstGeom>
          <a:solidFill>
            <a:srgbClr val="D0ECFE"/>
          </a:solidFill>
          <a:ln>
            <a:noFill/>
          </a:ln>
        </p:spPr>
        <p:txBody>
          <a:bodyPr anchorCtr="0" anchor="ctr" bIns="91425" lIns="91425" spcFirstLastPara="1" rIns="91425" wrap="square" tIns="91425">
            <a:noAutofit/>
          </a:bodyPr>
          <a:lstStyle/>
          <a:p>
            <a:pPr indent="0" lvl="0" marL="457200" rtl="0" algn="ctr">
              <a:spcBef>
                <a:spcPts val="0"/>
              </a:spcBef>
              <a:spcAft>
                <a:spcPts val="0"/>
              </a:spcAft>
              <a:buNone/>
            </a:pPr>
            <a:r>
              <a:t/>
            </a:r>
            <a:endParaRPr b="1" sz="2200">
              <a:solidFill>
                <a:schemeClr val="dk1"/>
              </a:solidFill>
              <a:latin typeface="Poppins"/>
              <a:ea typeface="Poppins"/>
              <a:cs typeface="Poppins"/>
              <a:sym typeface="Poppins"/>
            </a:endParaRPr>
          </a:p>
          <a:p>
            <a:pPr indent="0" lvl="0" marL="457200" rtl="0" algn="ctr">
              <a:spcBef>
                <a:spcPts val="0"/>
              </a:spcBef>
              <a:spcAft>
                <a:spcPts val="0"/>
              </a:spcAft>
              <a:buNone/>
            </a:pPr>
            <a:r>
              <a:rPr b="1" lang="en-GB" sz="2600">
                <a:solidFill>
                  <a:schemeClr val="dk1"/>
                </a:solidFill>
                <a:latin typeface="Poppins"/>
                <a:ea typeface="Poppins"/>
                <a:cs typeface="Poppins"/>
                <a:sym typeface="Poppins"/>
              </a:rPr>
              <a:t>KS2 Non-fiction</a:t>
            </a:r>
            <a:endParaRPr b="1" sz="2600">
              <a:solidFill>
                <a:schemeClr val="dk1"/>
              </a:solidFill>
              <a:latin typeface="Poppins"/>
              <a:ea typeface="Poppins"/>
              <a:cs typeface="Poppins"/>
              <a:sym typeface="Poppins"/>
            </a:endParaRPr>
          </a:p>
          <a:p>
            <a:pPr indent="0" lvl="0" marL="457200" rtl="0" algn="ctr">
              <a:spcBef>
                <a:spcPts val="0"/>
              </a:spcBef>
              <a:spcAft>
                <a:spcPts val="0"/>
              </a:spcAft>
              <a:buNone/>
            </a:pPr>
            <a:r>
              <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GB">
                <a:solidFill>
                  <a:schemeClr val="dk1"/>
                </a:solidFill>
                <a:latin typeface="Poppins"/>
                <a:ea typeface="Poppins"/>
                <a:cs typeface="Poppins"/>
                <a:sym typeface="Poppins"/>
              </a:rPr>
              <a:t>Research and write about a famous explorer’s journey. What discoveries did they make?</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GB">
                <a:solidFill>
                  <a:schemeClr val="dk1"/>
                </a:solidFill>
                <a:latin typeface="Poppins"/>
                <a:ea typeface="Poppins"/>
                <a:cs typeface="Poppins"/>
                <a:sym typeface="Poppins"/>
              </a:rPr>
              <a:t>Explore your own educational journey, how have you got to where you are now?</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GB">
                <a:solidFill>
                  <a:schemeClr val="dk1"/>
                </a:solidFill>
                <a:latin typeface="Poppins"/>
                <a:ea typeface="Poppins"/>
                <a:cs typeface="Poppins"/>
                <a:sym typeface="Poppins"/>
              </a:rPr>
              <a:t>Think about somewhere you have been, share experiences from a memorable trip, highlighting key moments, cultural insights, and lessons learned.</a:t>
            </a:r>
            <a:endParaRPr>
              <a:solidFill>
                <a:schemeClr val="dk1"/>
              </a:solidFill>
              <a:latin typeface="Poppins"/>
              <a:ea typeface="Poppins"/>
              <a:cs typeface="Poppins"/>
              <a:sym typeface="Poppins"/>
            </a:endParaRPr>
          </a:p>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78" name="Shape 778"/>
        <p:cNvGrpSpPr/>
        <p:nvPr/>
      </p:nvGrpSpPr>
      <p:grpSpPr>
        <a:xfrm>
          <a:off x="0" y="0"/>
          <a:ext cx="0" cy="0"/>
          <a:chOff x="0" y="0"/>
          <a:chExt cx="0" cy="0"/>
        </a:xfrm>
      </p:grpSpPr>
      <p:sp>
        <p:nvSpPr>
          <p:cNvPr id="779" name="Google Shape;779;p81"/>
          <p:cNvSpPr txBox="1"/>
          <p:nvPr>
            <p:ph type="ctrTitle"/>
          </p:nvPr>
        </p:nvSpPr>
        <p:spPr>
          <a:xfrm>
            <a:off x="636875" y="1391525"/>
            <a:ext cx="11075700" cy="5070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b="0" lang="en-GB" sz="3200">
                <a:latin typeface="Poppins"/>
                <a:ea typeface="Poppins"/>
                <a:cs typeface="Poppins"/>
                <a:sym typeface="Poppins"/>
              </a:rPr>
              <a:t>The key to great writing is that it is </a:t>
            </a:r>
            <a:r>
              <a:rPr i="1" lang="en-GB" sz="3200">
                <a:latin typeface="Poppins"/>
                <a:ea typeface="Poppins"/>
                <a:cs typeface="Poppins"/>
                <a:sym typeface="Poppins"/>
              </a:rPr>
              <a:t>compelling-</a:t>
            </a:r>
            <a:endParaRPr i="1" sz="3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i="1"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700">
                <a:latin typeface="Poppins"/>
                <a:ea typeface="Poppins"/>
                <a:cs typeface="Poppins"/>
                <a:sym typeface="Poppins"/>
              </a:rPr>
              <a:t>“</a:t>
            </a:r>
            <a:r>
              <a:rPr lang="en-GB" sz="3700">
                <a:latin typeface="Poppins"/>
                <a:ea typeface="Poppins"/>
                <a:cs typeface="Poppins"/>
                <a:sym typeface="Poppins"/>
              </a:rPr>
              <a:t>Com</a:t>
            </a:r>
            <a:r>
              <a:rPr b="0" lang="en-GB" sz="3700">
                <a:latin typeface="Poppins"/>
                <a:ea typeface="Poppins"/>
                <a:cs typeface="Poppins"/>
                <a:sym typeface="Poppins"/>
              </a:rPr>
              <a:t>” is from the Latin ‘with’</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700">
                <a:latin typeface="Poppins"/>
                <a:ea typeface="Poppins"/>
                <a:cs typeface="Poppins"/>
                <a:sym typeface="Poppins"/>
              </a:rPr>
              <a:t>“</a:t>
            </a:r>
            <a:r>
              <a:rPr lang="en-GB" sz="3700">
                <a:latin typeface="Poppins"/>
                <a:ea typeface="Poppins"/>
                <a:cs typeface="Poppins"/>
                <a:sym typeface="Poppins"/>
              </a:rPr>
              <a:t>Pelle</a:t>
            </a:r>
            <a:r>
              <a:rPr b="0" lang="en-GB" sz="3700">
                <a:latin typeface="Poppins"/>
                <a:ea typeface="Poppins"/>
                <a:cs typeface="Poppins"/>
                <a:sym typeface="Poppins"/>
              </a:rPr>
              <a:t>” is from the Latin ‘to move’</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200">
                <a:latin typeface="Poppins"/>
                <a:ea typeface="Poppins"/>
                <a:cs typeface="Poppins"/>
                <a:sym typeface="Poppins"/>
              </a:rPr>
              <a:t>When something is </a:t>
            </a:r>
            <a:r>
              <a:rPr i="1" lang="en-GB" sz="3200">
                <a:latin typeface="Poppins"/>
                <a:ea typeface="Poppins"/>
                <a:cs typeface="Poppins"/>
                <a:sym typeface="Poppins"/>
              </a:rPr>
              <a:t>compelling</a:t>
            </a:r>
            <a:r>
              <a:rPr b="0" lang="en-GB" sz="3200">
                <a:latin typeface="Poppins"/>
                <a:ea typeface="Poppins"/>
                <a:cs typeface="Poppins"/>
                <a:sym typeface="Poppins"/>
              </a:rPr>
              <a:t>, you </a:t>
            </a:r>
            <a:r>
              <a:rPr b="0" i="1" lang="en-GB" sz="3200">
                <a:latin typeface="Poppins"/>
                <a:ea typeface="Poppins"/>
                <a:cs typeface="Poppins"/>
                <a:sym typeface="Poppins"/>
              </a:rPr>
              <a:t>move with </a:t>
            </a:r>
            <a:r>
              <a:rPr b="0" lang="en-GB" sz="3200">
                <a:latin typeface="Poppins"/>
                <a:ea typeface="Poppins"/>
                <a:cs typeface="Poppins"/>
                <a:sym typeface="Poppins"/>
              </a:rPr>
              <a:t>it. You want to know more. You are curious. You </a:t>
            </a:r>
            <a:r>
              <a:rPr b="0" i="1" lang="en-GB" sz="3200">
                <a:latin typeface="Poppins"/>
                <a:ea typeface="Poppins"/>
                <a:cs typeface="Poppins"/>
                <a:sym typeface="Poppins"/>
              </a:rPr>
              <a:t>care.</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p:txBody>
      </p:sp>
      <p:sp>
        <p:nvSpPr>
          <p:cNvPr id="780" name="Google Shape;780;p81"/>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84" name="Shape 784"/>
        <p:cNvGrpSpPr/>
        <p:nvPr/>
      </p:nvGrpSpPr>
      <p:grpSpPr>
        <a:xfrm>
          <a:off x="0" y="0"/>
          <a:ext cx="0" cy="0"/>
          <a:chOff x="0" y="0"/>
          <a:chExt cx="0" cy="0"/>
        </a:xfrm>
      </p:grpSpPr>
      <p:sp>
        <p:nvSpPr>
          <p:cNvPr id="785" name="Google Shape;785;p82"/>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86" name="Google Shape;786;p82"/>
          <p:cNvSpPr txBox="1"/>
          <p:nvPr/>
        </p:nvSpPr>
        <p:spPr>
          <a:xfrm>
            <a:off x="671595" y="1196964"/>
            <a:ext cx="7557900" cy="4580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4800"/>
              <a:buFont typeface="Poppins SemiBold"/>
              <a:buNone/>
            </a:pPr>
            <a:r>
              <a:rPr b="0" i="0" lang="en-GB" sz="3200" u="none" cap="none" strike="noStrike">
                <a:solidFill>
                  <a:srgbClr val="003D4E"/>
                </a:solidFill>
                <a:latin typeface="Poppins"/>
                <a:ea typeface="Poppins"/>
                <a:cs typeface="Poppins"/>
                <a:sym typeface="Poppins"/>
              </a:rPr>
              <a:t>For your writing to be clear and cohesive, planning is essential. Take a moment to consider</a:t>
            </a:r>
            <a:endParaRPr b="0" i="0" sz="3200" u="none" cap="none" strike="noStrike">
              <a:solidFill>
                <a:srgbClr val="003D4E"/>
              </a:solidFill>
              <a:latin typeface="Poppins"/>
              <a:ea typeface="Poppins"/>
              <a:cs typeface="Poppins"/>
              <a:sym typeface="Poppins"/>
            </a:endParaRPr>
          </a:p>
          <a:p>
            <a:pPr indent="0" lvl="0" marL="0" marR="0" rtl="0" algn="l">
              <a:lnSpc>
                <a:spcPct val="90000"/>
              </a:lnSpc>
              <a:spcBef>
                <a:spcPts val="0"/>
              </a:spcBef>
              <a:spcAft>
                <a:spcPts val="0"/>
              </a:spcAft>
              <a:buClr>
                <a:schemeClr val="dk1"/>
              </a:buClr>
              <a:buSzPts val="4800"/>
              <a:buFont typeface="Poppins SemiBold"/>
              <a:buNone/>
            </a:pPr>
            <a:r>
              <a:t/>
            </a:r>
            <a:endParaRPr b="0" i="0" sz="3200" u="none" cap="none" strike="noStrike">
              <a:solidFill>
                <a:srgbClr val="003D4E"/>
              </a:solidFill>
              <a:latin typeface="Poppins"/>
              <a:ea typeface="Poppins"/>
              <a:cs typeface="Poppins"/>
              <a:sym typeface="Poppins"/>
            </a:endParaRPr>
          </a:p>
          <a:p>
            <a:pPr indent="-285750" lvl="0" marL="285750" marR="0" rtl="0" algn="l">
              <a:lnSpc>
                <a:spcPct val="90000"/>
              </a:lnSpc>
              <a:spcBef>
                <a:spcPts val="0"/>
              </a:spcBef>
              <a:spcAft>
                <a:spcPts val="0"/>
              </a:spcAft>
              <a:buClr>
                <a:schemeClr val="dk1"/>
              </a:buClr>
              <a:buSzPts val="4800"/>
              <a:buFont typeface="Arial"/>
              <a:buChar char="•"/>
            </a:pPr>
            <a:r>
              <a:rPr b="0" i="0" lang="en-GB" sz="3200" u="none" cap="none" strike="noStrike">
                <a:solidFill>
                  <a:srgbClr val="003D4E"/>
                </a:solidFill>
                <a:latin typeface="Poppins"/>
                <a:ea typeface="Poppins"/>
                <a:cs typeface="Poppins"/>
                <a:sym typeface="Poppins"/>
              </a:rPr>
              <a:t>Topic</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0"/>
              </a:spcBef>
              <a:spcAft>
                <a:spcPts val="0"/>
              </a:spcAft>
              <a:buClr>
                <a:schemeClr val="dk1"/>
              </a:buClr>
              <a:buSzPts val="4800"/>
              <a:buFont typeface="Arial"/>
              <a:buChar char="•"/>
            </a:pPr>
            <a:r>
              <a:rPr b="0" i="0" lang="en-GB" sz="3200" u="none" cap="none" strike="noStrike">
                <a:solidFill>
                  <a:srgbClr val="003D4E"/>
                </a:solidFill>
                <a:latin typeface="Poppins"/>
                <a:ea typeface="Poppins"/>
                <a:cs typeface="Poppins"/>
                <a:sym typeface="Poppins"/>
              </a:rPr>
              <a:t>Form</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0"/>
              </a:spcBef>
              <a:spcAft>
                <a:spcPts val="0"/>
              </a:spcAft>
              <a:buClr>
                <a:schemeClr val="dk1"/>
              </a:buClr>
              <a:buSzPts val="4800"/>
              <a:buFont typeface="Arial"/>
              <a:buChar char="•"/>
            </a:pPr>
            <a:r>
              <a:rPr b="0" i="0" lang="en-GB" sz="3200" u="none" cap="none" strike="noStrike">
                <a:solidFill>
                  <a:srgbClr val="003D4E"/>
                </a:solidFill>
                <a:latin typeface="Poppins"/>
                <a:ea typeface="Poppins"/>
                <a:cs typeface="Poppins"/>
                <a:sym typeface="Poppins"/>
              </a:rPr>
              <a:t>Purpose</a:t>
            </a:r>
            <a:endParaRPr b="0" i="0" sz="1400" u="none" cap="none" strike="noStrike">
              <a:solidFill>
                <a:srgbClr val="000000"/>
              </a:solidFill>
              <a:latin typeface="Arial"/>
              <a:ea typeface="Arial"/>
              <a:cs typeface="Arial"/>
              <a:sym typeface="Arial"/>
            </a:endParaRPr>
          </a:p>
          <a:p>
            <a:pPr indent="0" lvl="0" marL="285750" marR="0" rtl="0" algn="l">
              <a:lnSpc>
                <a:spcPct val="90000"/>
              </a:lnSpc>
              <a:spcBef>
                <a:spcPts val="0"/>
              </a:spcBef>
              <a:spcAft>
                <a:spcPts val="0"/>
              </a:spcAft>
              <a:buClr>
                <a:schemeClr val="dk1"/>
              </a:buClr>
              <a:buSzPts val="4800"/>
              <a:buFont typeface="Arial"/>
              <a:buNone/>
            </a:pPr>
            <a:r>
              <a:t/>
            </a:r>
            <a:endParaRPr b="0" i="0" sz="2600" u="none" cap="none" strike="noStrike">
              <a:solidFill>
                <a:srgbClr val="003D4E"/>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3200"/>
              <a:buFont typeface="Arial"/>
              <a:buNone/>
            </a:pPr>
            <a:r>
              <a:rPr b="0" i="0" lang="en-GB" sz="2600" u="none" cap="none" strike="noStrike">
                <a:solidFill>
                  <a:srgbClr val="003D4E"/>
                </a:solidFill>
                <a:latin typeface="Poppins"/>
                <a:ea typeface="Poppins"/>
                <a:cs typeface="Poppins"/>
                <a:sym typeface="Poppins"/>
              </a:rPr>
              <a:t>Then share your idea with the class!</a:t>
            </a:r>
            <a:endParaRPr b="0" i="0" sz="800" u="none" cap="none" strike="noStrike">
              <a:solidFill>
                <a:srgbClr val="000000"/>
              </a:solidFill>
              <a:latin typeface="Arial"/>
              <a:ea typeface="Arial"/>
              <a:cs typeface="Arial"/>
              <a:sym typeface="Arial"/>
            </a:endParaRPr>
          </a:p>
        </p:txBody>
      </p:sp>
      <p:pic>
        <p:nvPicPr>
          <p:cNvPr id="787" name="Google Shape;787;p82"/>
          <p:cNvPicPr preferRelativeResize="0"/>
          <p:nvPr/>
        </p:nvPicPr>
        <p:blipFill rotWithShape="1">
          <a:blip r:embed="rId3">
            <a:alphaModFix/>
          </a:blip>
          <a:srcRect b="0" l="0" r="0" t="0"/>
          <a:stretch/>
        </p:blipFill>
        <p:spPr>
          <a:xfrm>
            <a:off x="8509265" y="1107716"/>
            <a:ext cx="3313500" cy="4642500"/>
          </a:xfrm>
          <a:prstGeom prst="roundRect">
            <a:avLst>
              <a:gd fmla="val 2923" name="adj"/>
            </a:avLst>
          </a:prstGeom>
          <a:noFill/>
          <a:ln>
            <a:noFill/>
          </a:ln>
        </p:spPr>
      </p:pic>
      <p:sp>
        <p:nvSpPr>
          <p:cNvPr id="788" name="Google Shape;788;p82"/>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92" name="Shape 792"/>
        <p:cNvGrpSpPr/>
        <p:nvPr/>
      </p:nvGrpSpPr>
      <p:grpSpPr>
        <a:xfrm>
          <a:off x="0" y="0"/>
          <a:ext cx="0" cy="0"/>
          <a:chOff x="0" y="0"/>
          <a:chExt cx="0" cy="0"/>
        </a:xfrm>
      </p:grpSpPr>
      <p:sp>
        <p:nvSpPr>
          <p:cNvPr id="793" name="Google Shape;793;p83"/>
          <p:cNvSpPr txBox="1"/>
          <p:nvPr>
            <p:ph type="ctrTitle"/>
          </p:nvPr>
        </p:nvSpPr>
        <p:spPr>
          <a:xfrm>
            <a:off x="479421" y="1553893"/>
            <a:ext cx="11233200" cy="3435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100">
                <a:latin typeface="Poppins"/>
                <a:ea typeface="Poppins"/>
                <a:cs typeface="Poppins"/>
                <a:sym typeface="Poppins"/>
              </a:rPr>
              <a:t>Be ready to share:</a:t>
            </a:r>
            <a:endParaRPr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I will be writing about…</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The form I have chosen is…</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The purpose I am trying to achieve will be…</a:t>
            </a:r>
            <a:endParaRPr b="0" sz="31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3100">
              <a:latin typeface="Poppins"/>
              <a:ea typeface="Poppins"/>
              <a:cs typeface="Poppins"/>
              <a:sym typeface="Poppins"/>
            </a:endParaRPr>
          </a:p>
        </p:txBody>
      </p:sp>
      <p:sp>
        <p:nvSpPr>
          <p:cNvPr id="794" name="Google Shape;794;p83"/>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95" name="Google Shape;795;p83"/>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99" name="Shape 799"/>
        <p:cNvGrpSpPr/>
        <p:nvPr/>
      </p:nvGrpSpPr>
      <p:grpSpPr>
        <a:xfrm>
          <a:off x="0" y="0"/>
          <a:ext cx="0" cy="0"/>
          <a:chOff x="0" y="0"/>
          <a:chExt cx="0" cy="0"/>
        </a:xfrm>
      </p:grpSpPr>
      <p:pic>
        <p:nvPicPr>
          <p:cNvPr id="800" name="Google Shape;800;p84"/>
          <p:cNvPicPr preferRelativeResize="0"/>
          <p:nvPr/>
        </p:nvPicPr>
        <p:blipFill rotWithShape="1">
          <a:blip r:embed="rId3">
            <a:alphaModFix/>
          </a:blip>
          <a:srcRect b="17406" l="25287" r="25013" t="13982"/>
          <a:stretch/>
        </p:blipFill>
        <p:spPr>
          <a:xfrm>
            <a:off x="6568375" y="3742025"/>
            <a:ext cx="2596200" cy="2389500"/>
          </a:xfrm>
          <a:prstGeom prst="roundRect">
            <a:avLst>
              <a:gd fmla="val 6493" name="adj"/>
            </a:avLst>
          </a:prstGeom>
          <a:noFill/>
          <a:ln>
            <a:noFill/>
          </a:ln>
        </p:spPr>
      </p:pic>
      <p:sp>
        <p:nvSpPr>
          <p:cNvPr id="801" name="Google Shape;801;p84"/>
          <p:cNvSpPr txBox="1"/>
          <p:nvPr>
            <p:ph type="ctrTitle"/>
          </p:nvPr>
        </p:nvSpPr>
        <p:spPr>
          <a:xfrm>
            <a:off x="479425" y="1196975"/>
            <a:ext cx="9264300" cy="304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4800"/>
              <a:buNone/>
            </a:pPr>
            <a:r>
              <a:rPr b="0" lang="en-GB" sz="4400">
                <a:latin typeface="Poppins"/>
                <a:ea typeface="Poppins"/>
                <a:cs typeface="Poppins"/>
                <a:sym typeface="Poppins"/>
              </a:rPr>
              <a:t>With just </a:t>
            </a:r>
            <a:r>
              <a:rPr lang="en-GB" sz="4400">
                <a:latin typeface="Poppins"/>
                <a:ea typeface="Poppins"/>
                <a:cs typeface="Poppins"/>
                <a:sym typeface="Poppins"/>
              </a:rPr>
              <a:t>200 words</a:t>
            </a:r>
            <a:r>
              <a:rPr b="0" lang="en-GB" sz="4400">
                <a:latin typeface="Poppins"/>
                <a:ea typeface="Poppins"/>
                <a:cs typeface="Poppins"/>
                <a:sym typeface="Poppins"/>
              </a:rPr>
              <a:t> to use, we only want a snapshot of your characters story for this competition….</a:t>
            </a:r>
            <a:endParaRPr b="0" sz="44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4400">
              <a:latin typeface="Poppins"/>
              <a:ea typeface="Poppins"/>
              <a:cs typeface="Poppins"/>
              <a:sym typeface="Poppins"/>
            </a:endParaRPr>
          </a:p>
        </p:txBody>
      </p:sp>
      <p:sp>
        <p:nvSpPr>
          <p:cNvPr id="802" name="Google Shape;802;p8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803" name="Google Shape;803;p84"/>
          <p:cNvPicPr preferRelativeResize="0"/>
          <p:nvPr/>
        </p:nvPicPr>
        <p:blipFill rotWithShape="1">
          <a:blip r:embed="rId4">
            <a:alphaModFix/>
          </a:blip>
          <a:srcRect b="42912" l="31505" r="30854" t="34451"/>
          <a:stretch/>
        </p:blipFill>
        <p:spPr>
          <a:xfrm>
            <a:off x="3354275" y="3866000"/>
            <a:ext cx="2517800" cy="2141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07" name="Shape 807"/>
        <p:cNvGrpSpPr/>
        <p:nvPr/>
      </p:nvGrpSpPr>
      <p:grpSpPr>
        <a:xfrm>
          <a:off x="0" y="0"/>
          <a:ext cx="0" cy="0"/>
          <a:chOff x="0" y="0"/>
          <a:chExt cx="0" cy="0"/>
        </a:xfrm>
      </p:grpSpPr>
      <p:sp>
        <p:nvSpPr>
          <p:cNvPr id="808" name="Google Shape;808;p85"/>
          <p:cNvSpPr txBox="1"/>
          <p:nvPr>
            <p:ph type="ctrTitle"/>
          </p:nvPr>
        </p:nvSpPr>
        <p:spPr>
          <a:xfrm>
            <a:off x="479400" y="1136150"/>
            <a:ext cx="11233200" cy="2867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b="0" lang="en-GB" sz="2300">
                <a:latin typeface="Poppins"/>
                <a:ea typeface="Poppins"/>
                <a:cs typeface="Poppins"/>
                <a:sym typeface="Poppins"/>
              </a:rPr>
              <a:t>In the early 20th century, the daring explorer Amelia Earhart embarked on a groundbreaking journey that would etch her name in history. In 1937, she set out on a solo flight around the globe, attempting to circumnavigate the Earth. Earhart's journey captivated the world as she navigated treacherous skies and unpredictable weather. Unfortunately, her final radio transmission on July 2nd marked the mystery that surrounds her disappearance. Amelia Earhart's courageous venture not only pushed the boundaries of aviation but also left an indelible legacy, inspiring future generations to pursue uncharted paths in the pursuit of knowledge and discovery.</a:t>
            </a:r>
            <a:endParaRPr b="0" sz="100">
              <a:latin typeface="Poppins"/>
              <a:ea typeface="Poppins"/>
              <a:cs typeface="Poppins"/>
              <a:sym typeface="Poppins"/>
            </a:endParaRPr>
          </a:p>
        </p:txBody>
      </p:sp>
      <p:sp>
        <p:nvSpPr>
          <p:cNvPr id="809" name="Google Shape;809;p8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10" name="Google Shape;810;p85"/>
          <p:cNvSpPr txBox="1"/>
          <p:nvPr/>
        </p:nvSpPr>
        <p:spPr>
          <a:xfrm>
            <a:off x="3302325" y="4311425"/>
            <a:ext cx="2587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Poppins"/>
                <a:ea typeface="Poppins"/>
                <a:cs typeface="Poppins"/>
                <a:sym typeface="Poppins"/>
              </a:rPr>
              <a:t>Can you identify</a:t>
            </a:r>
            <a:r>
              <a:rPr b="1" lang="en-GB" sz="2000">
                <a:solidFill>
                  <a:schemeClr val="dk1"/>
                </a:solidFill>
                <a:latin typeface="Poppins"/>
                <a:ea typeface="Poppins"/>
                <a:cs typeface="Poppins"/>
                <a:sym typeface="Poppins"/>
              </a:rPr>
              <a:t>…</a:t>
            </a:r>
            <a:endParaRPr b="1" i="0" sz="1800" u="none" cap="none" strike="noStrike">
              <a:solidFill>
                <a:schemeClr val="dk1"/>
              </a:solidFill>
              <a:latin typeface="Poppins"/>
              <a:ea typeface="Poppins"/>
              <a:cs typeface="Poppins"/>
              <a:sym typeface="Poppins"/>
            </a:endParaRPr>
          </a:p>
        </p:txBody>
      </p:sp>
      <p:sp>
        <p:nvSpPr>
          <p:cNvPr id="811" name="Google Shape;811;p85"/>
          <p:cNvSpPr txBox="1"/>
          <p:nvPr/>
        </p:nvSpPr>
        <p:spPr>
          <a:xfrm>
            <a:off x="6096000" y="4311425"/>
            <a:ext cx="4132800" cy="2055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Factual information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Third person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Technical vocabulary</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Aim/mission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Problem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Impact </a:t>
            </a:r>
            <a:endParaRPr b="1" i="0" sz="1800" u="none" cap="none" strike="noStrike">
              <a:solidFill>
                <a:schemeClr val="dk1"/>
              </a:solidFill>
              <a:latin typeface="Poppins"/>
              <a:ea typeface="Poppins"/>
              <a:cs typeface="Poppins"/>
              <a:sym typeface="Poppins"/>
            </a:endParaRPr>
          </a:p>
        </p:txBody>
      </p:sp>
      <p:sp>
        <p:nvSpPr>
          <p:cNvPr id="812" name="Google Shape;812;p85"/>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5</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8">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16" name="Shape 816"/>
        <p:cNvGrpSpPr/>
        <p:nvPr/>
      </p:nvGrpSpPr>
      <p:grpSpPr>
        <a:xfrm>
          <a:off x="0" y="0"/>
          <a:ext cx="0" cy="0"/>
          <a:chOff x="0" y="0"/>
          <a:chExt cx="0" cy="0"/>
        </a:xfrm>
      </p:grpSpPr>
      <p:sp>
        <p:nvSpPr>
          <p:cNvPr id="817" name="Google Shape;817;p86"/>
          <p:cNvSpPr txBox="1"/>
          <p:nvPr>
            <p:ph type="ctrTitle"/>
          </p:nvPr>
        </p:nvSpPr>
        <p:spPr>
          <a:xfrm>
            <a:off x="479400" y="1136150"/>
            <a:ext cx="11233200" cy="3186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b="0" lang="en-GB" sz="2300">
                <a:latin typeface="Poppins"/>
                <a:ea typeface="Poppins"/>
                <a:cs typeface="Poppins"/>
                <a:sym typeface="Poppins"/>
              </a:rPr>
              <a:t>In the early 20th century, the daring explorer </a:t>
            </a:r>
            <a:r>
              <a:rPr lang="en-GB" sz="2300">
                <a:solidFill>
                  <a:schemeClr val="accent5"/>
                </a:solidFill>
                <a:latin typeface="Poppins"/>
                <a:ea typeface="Poppins"/>
                <a:cs typeface="Poppins"/>
                <a:sym typeface="Poppins"/>
              </a:rPr>
              <a:t>Amelia Earhart</a:t>
            </a:r>
            <a:r>
              <a:rPr b="0" lang="en-GB" sz="2300">
                <a:latin typeface="Poppins"/>
                <a:ea typeface="Poppins"/>
                <a:cs typeface="Poppins"/>
                <a:sym typeface="Poppins"/>
              </a:rPr>
              <a:t> embarked on a groundbreaking journey that would etch her name in history. </a:t>
            </a:r>
            <a:r>
              <a:rPr lang="en-GB" sz="2300">
                <a:solidFill>
                  <a:schemeClr val="accent5"/>
                </a:solidFill>
                <a:latin typeface="Poppins"/>
                <a:ea typeface="Poppins"/>
                <a:cs typeface="Poppins"/>
                <a:sym typeface="Poppins"/>
              </a:rPr>
              <a:t>In 1937</a:t>
            </a:r>
            <a:r>
              <a:rPr b="0" lang="en-GB" sz="2300">
                <a:latin typeface="Poppins"/>
                <a:ea typeface="Poppins"/>
                <a:cs typeface="Poppins"/>
                <a:sym typeface="Poppins"/>
              </a:rPr>
              <a:t>, she set out on a solo flight around the globe, </a:t>
            </a:r>
            <a:r>
              <a:rPr lang="en-GB" sz="2300">
                <a:solidFill>
                  <a:schemeClr val="accent5"/>
                </a:solidFill>
                <a:latin typeface="Poppins"/>
                <a:ea typeface="Poppins"/>
                <a:cs typeface="Poppins"/>
                <a:sym typeface="Poppins"/>
              </a:rPr>
              <a:t>attempting to circumnavigate the Earth.</a:t>
            </a:r>
            <a:r>
              <a:rPr b="0" lang="en-GB" sz="2300">
                <a:latin typeface="Poppins"/>
                <a:ea typeface="Poppins"/>
                <a:cs typeface="Poppins"/>
                <a:sym typeface="Poppins"/>
              </a:rPr>
              <a:t> Earhart's journey captivated the world as she </a:t>
            </a:r>
            <a:r>
              <a:rPr lang="en-GB" sz="2300">
                <a:solidFill>
                  <a:schemeClr val="accent5"/>
                </a:solidFill>
                <a:latin typeface="Poppins"/>
                <a:ea typeface="Poppins"/>
                <a:cs typeface="Poppins"/>
                <a:sym typeface="Poppins"/>
              </a:rPr>
              <a:t>navigated</a:t>
            </a:r>
            <a:r>
              <a:rPr b="0" lang="en-GB" sz="2300">
                <a:latin typeface="Poppins"/>
                <a:ea typeface="Poppins"/>
                <a:cs typeface="Poppins"/>
                <a:sym typeface="Poppins"/>
              </a:rPr>
              <a:t> treacherous skies and </a:t>
            </a:r>
            <a:r>
              <a:rPr lang="en-GB" sz="2300">
                <a:solidFill>
                  <a:schemeClr val="accent5"/>
                </a:solidFill>
                <a:latin typeface="Poppins"/>
                <a:ea typeface="Poppins"/>
                <a:cs typeface="Poppins"/>
                <a:sym typeface="Poppins"/>
              </a:rPr>
              <a:t>unpredictable weather</a:t>
            </a:r>
            <a:r>
              <a:rPr b="0" lang="en-GB" sz="2300">
                <a:latin typeface="Poppins"/>
                <a:ea typeface="Poppins"/>
                <a:cs typeface="Poppins"/>
                <a:sym typeface="Poppins"/>
              </a:rPr>
              <a:t>. Unfortunately, her final </a:t>
            </a:r>
            <a:r>
              <a:rPr lang="en-GB" sz="2300">
                <a:solidFill>
                  <a:schemeClr val="accent5"/>
                </a:solidFill>
                <a:latin typeface="Poppins"/>
                <a:ea typeface="Poppins"/>
                <a:cs typeface="Poppins"/>
                <a:sym typeface="Poppins"/>
              </a:rPr>
              <a:t>radio transmission </a:t>
            </a:r>
            <a:r>
              <a:rPr b="0" lang="en-GB" sz="2300">
                <a:latin typeface="Poppins"/>
                <a:ea typeface="Poppins"/>
                <a:cs typeface="Poppins"/>
                <a:sym typeface="Poppins"/>
              </a:rPr>
              <a:t>on July 2nd marked the mystery that surrounds her disappearance. Amelia Earhart's courageous venture not only pushed the boundaries of aviation but also left an indelible legacy, </a:t>
            </a:r>
            <a:r>
              <a:rPr lang="en-GB" sz="2300">
                <a:solidFill>
                  <a:schemeClr val="accent5"/>
                </a:solidFill>
                <a:latin typeface="Poppins"/>
                <a:ea typeface="Poppins"/>
                <a:cs typeface="Poppins"/>
                <a:sym typeface="Poppins"/>
              </a:rPr>
              <a:t>inspiring future generations to pursue uncharted paths in the pursuit of knowledge and discovery.</a:t>
            </a:r>
            <a:endParaRPr sz="100">
              <a:solidFill>
                <a:schemeClr val="accent5"/>
              </a:solidFill>
              <a:latin typeface="Poppins"/>
              <a:ea typeface="Poppins"/>
              <a:cs typeface="Poppins"/>
              <a:sym typeface="Poppins"/>
            </a:endParaRPr>
          </a:p>
        </p:txBody>
      </p:sp>
      <p:sp>
        <p:nvSpPr>
          <p:cNvPr id="818" name="Google Shape;818;p8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19" name="Google Shape;819;p86"/>
          <p:cNvSpPr txBox="1"/>
          <p:nvPr/>
        </p:nvSpPr>
        <p:spPr>
          <a:xfrm>
            <a:off x="3302325" y="4311425"/>
            <a:ext cx="2587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Poppins"/>
                <a:ea typeface="Poppins"/>
                <a:cs typeface="Poppins"/>
                <a:sym typeface="Poppins"/>
              </a:rPr>
              <a:t>Can you identify</a:t>
            </a:r>
            <a:r>
              <a:rPr b="1" lang="en-GB" sz="2000">
                <a:solidFill>
                  <a:schemeClr val="dk1"/>
                </a:solidFill>
                <a:latin typeface="Poppins"/>
                <a:ea typeface="Poppins"/>
                <a:cs typeface="Poppins"/>
                <a:sym typeface="Poppins"/>
              </a:rPr>
              <a:t>…</a:t>
            </a:r>
            <a:endParaRPr b="1" i="0" sz="1800" u="none" cap="none" strike="noStrike">
              <a:solidFill>
                <a:schemeClr val="dk1"/>
              </a:solidFill>
              <a:latin typeface="Poppins"/>
              <a:ea typeface="Poppins"/>
              <a:cs typeface="Poppins"/>
              <a:sym typeface="Poppins"/>
            </a:endParaRPr>
          </a:p>
        </p:txBody>
      </p:sp>
      <p:sp>
        <p:nvSpPr>
          <p:cNvPr id="820" name="Google Shape;820;p86"/>
          <p:cNvSpPr txBox="1"/>
          <p:nvPr/>
        </p:nvSpPr>
        <p:spPr>
          <a:xfrm>
            <a:off x="6096000" y="4311425"/>
            <a:ext cx="4132800" cy="2055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Factual information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Third person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Technical vocabulary</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Aim/mission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Problem </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Impact </a:t>
            </a:r>
            <a:endParaRPr b="1" i="0" sz="1800" u="none" cap="none" strike="noStrike">
              <a:solidFill>
                <a:schemeClr val="dk1"/>
              </a:solidFill>
              <a:latin typeface="Poppins"/>
              <a:ea typeface="Poppins"/>
              <a:cs typeface="Poppins"/>
              <a:sym typeface="Poppins"/>
            </a:endParaRPr>
          </a:p>
        </p:txBody>
      </p:sp>
      <p:sp>
        <p:nvSpPr>
          <p:cNvPr id="821" name="Google Shape;821;p86"/>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5</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7">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9"/>
          <p:cNvSpPr txBox="1"/>
          <p:nvPr>
            <p:ph type="ctrTitle"/>
          </p:nvPr>
        </p:nvSpPr>
        <p:spPr>
          <a:xfrm>
            <a:off x="2157377" y="2874900"/>
            <a:ext cx="8039400" cy="11082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4800"/>
              <a:buFont typeface="Poppins SemiBold"/>
              <a:buNone/>
            </a:pPr>
            <a:r>
              <a:rPr lang="en-GB" sz="4000"/>
              <a:t>How do these images link the word ‘journey’?</a:t>
            </a:r>
            <a:endParaRPr sz="4000"/>
          </a:p>
        </p:txBody>
      </p:sp>
      <p:sp>
        <p:nvSpPr>
          <p:cNvPr id="683" name="Google Shape;683;p69"/>
          <p:cNvSpPr txBox="1"/>
          <p:nvPr>
            <p:ph idx="2" type="body"/>
          </p:nvPr>
        </p:nvSpPr>
        <p:spPr>
          <a:xfrm>
            <a:off x="488496" y="5223760"/>
            <a:ext cx="5607600" cy="2154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300"/>
              </a:spcBef>
              <a:spcAft>
                <a:spcPts val="0"/>
              </a:spcAft>
              <a:buClr>
                <a:schemeClr val="dk1"/>
              </a:buClr>
              <a:buSzPts val="1050"/>
              <a:buFont typeface="Poppins"/>
              <a:buNone/>
            </a:pPr>
            <a:r>
              <a:rPr lang="en-GB"/>
              <a:t> </a:t>
            </a:r>
            <a:endParaRPr/>
          </a:p>
        </p:txBody>
      </p:sp>
      <p:pic>
        <p:nvPicPr>
          <p:cNvPr id="684" name="Google Shape;684;p69"/>
          <p:cNvPicPr preferRelativeResize="0"/>
          <p:nvPr/>
        </p:nvPicPr>
        <p:blipFill rotWithShape="1">
          <a:blip r:embed="rId3">
            <a:alphaModFix/>
          </a:blip>
          <a:srcRect b="0" l="0" r="0" t="0"/>
          <a:stretch/>
        </p:blipFill>
        <p:spPr>
          <a:xfrm>
            <a:off x="3459724" y="340025"/>
            <a:ext cx="3434700" cy="2289300"/>
          </a:xfrm>
          <a:prstGeom prst="roundRect">
            <a:avLst>
              <a:gd fmla="val 7962" name="adj"/>
            </a:avLst>
          </a:prstGeom>
          <a:noFill/>
          <a:ln>
            <a:noFill/>
          </a:ln>
        </p:spPr>
      </p:pic>
      <p:pic>
        <p:nvPicPr>
          <p:cNvPr id="685" name="Google Shape;685;p69"/>
          <p:cNvPicPr preferRelativeResize="0"/>
          <p:nvPr/>
        </p:nvPicPr>
        <p:blipFill rotWithShape="1">
          <a:blip r:embed="rId4">
            <a:alphaModFix/>
          </a:blip>
          <a:srcRect b="0" l="0" r="0" t="0"/>
          <a:stretch/>
        </p:blipFill>
        <p:spPr>
          <a:xfrm>
            <a:off x="136200" y="1264551"/>
            <a:ext cx="2109900" cy="2814000"/>
          </a:xfrm>
          <a:prstGeom prst="roundRect">
            <a:avLst>
              <a:gd fmla="val 6781" name="adj"/>
            </a:avLst>
          </a:prstGeom>
          <a:noFill/>
          <a:ln>
            <a:noFill/>
          </a:ln>
        </p:spPr>
      </p:pic>
      <p:pic>
        <p:nvPicPr>
          <p:cNvPr id="686" name="Google Shape;686;p69"/>
          <p:cNvPicPr preferRelativeResize="0"/>
          <p:nvPr/>
        </p:nvPicPr>
        <p:blipFill rotWithShape="1">
          <a:blip r:embed="rId5">
            <a:alphaModFix/>
          </a:blip>
          <a:srcRect b="0" l="0" r="0" t="0"/>
          <a:stretch/>
        </p:blipFill>
        <p:spPr>
          <a:xfrm>
            <a:off x="9927650" y="3735425"/>
            <a:ext cx="1879200" cy="2814000"/>
          </a:xfrm>
          <a:prstGeom prst="roundRect">
            <a:avLst>
              <a:gd fmla="val 7838" name="adj"/>
            </a:avLst>
          </a:prstGeom>
          <a:noFill/>
          <a:ln>
            <a:noFill/>
          </a:ln>
        </p:spPr>
      </p:pic>
      <p:pic>
        <p:nvPicPr>
          <p:cNvPr id="687" name="Google Shape;687;p69"/>
          <p:cNvPicPr preferRelativeResize="0"/>
          <p:nvPr/>
        </p:nvPicPr>
        <p:blipFill rotWithShape="1">
          <a:blip r:embed="rId6">
            <a:alphaModFix/>
          </a:blip>
          <a:srcRect b="0" l="0" r="0" t="0"/>
          <a:stretch/>
        </p:blipFill>
        <p:spPr>
          <a:xfrm>
            <a:off x="2892146" y="4135575"/>
            <a:ext cx="2570100" cy="2570100"/>
          </a:xfrm>
          <a:prstGeom prst="roundRect">
            <a:avLst>
              <a:gd fmla="val 5796" name="adj"/>
            </a:avLst>
          </a:prstGeom>
          <a:noFill/>
          <a:ln>
            <a:noFill/>
          </a:ln>
        </p:spPr>
      </p:pic>
      <p:pic>
        <p:nvPicPr>
          <p:cNvPr id="688" name="Google Shape;688;p69"/>
          <p:cNvPicPr preferRelativeResize="0"/>
          <p:nvPr/>
        </p:nvPicPr>
        <p:blipFill rotWithShape="1">
          <a:blip r:embed="rId7">
            <a:alphaModFix/>
          </a:blip>
          <a:srcRect b="0" l="0" r="0" t="0"/>
          <a:stretch/>
        </p:blipFill>
        <p:spPr>
          <a:xfrm>
            <a:off x="7364039" y="925493"/>
            <a:ext cx="2696400" cy="1797000"/>
          </a:xfrm>
          <a:prstGeom prst="roundRect">
            <a:avLst>
              <a:gd fmla="val 7876" name="adj"/>
            </a:avLst>
          </a:prstGeom>
          <a:noFill/>
          <a:ln>
            <a:noFill/>
          </a:ln>
        </p:spPr>
      </p:pic>
      <p:pic>
        <p:nvPicPr>
          <p:cNvPr id="689" name="Google Shape;689;p69"/>
          <p:cNvPicPr preferRelativeResize="0"/>
          <p:nvPr/>
        </p:nvPicPr>
        <p:blipFill rotWithShape="1">
          <a:blip r:embed="rId8">
            <a:alphaModFix/>
          </a:blip>
          <a:srcRect b="0" l="0" r="0" t="0"/>
          <a:stretch/>
        </p:blipFill>
        <p:spPr>
          <a:xfrm>
            <a:off x="6894433" y="4135500"/>
            <a:ext cx="1714800" cy="2570100"/>
          </a:xfrm>
          <a:prstGeom prst="roundRect">
            <a:avLst>
              <a:gd fmla="val 7527" name="adj"/>
            </a:avLst>
          </a:prstGeom>
          <a:noFill/>
          <a:ln>
            <a:noFill/>
          </a:ln>
        </p:spPr>
      </p:pic>
      <p:sp>
        <p:nvSpPr>
          <p:cNvPr id="690" name="Google Shape;690;p69"/>
          <p:cNvSpPr/>
          <p:nvPr/>
        </p:nvSpPr>
        <p:spPr>
          <a:xfrm>
            <a:off x="9833375" y="340025"/>
            <a:ext cx="18792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a:t>
            </a:r>
            <a:endParaRPr sz="1600">
              <a:latin typeface="Poppins SemiBold"/>
              <a:ea typeface="Poppins SemiBold"/>
              <a:cs typeface="Poppins SemiBold"/>
              <a:sym typeface="Poppi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26" name="Shape 826"/>
        <p:cNvGrpSpPr/>
        <p:nvPr/>
      </p:nvGrpSpPr>
      <p:grpSpPr>
        <a:xfrm>
          <a:off x="0" y="0"/>
          <a:ext cx="0" cy="0"/>
          <a:chOff x="0" y="0"/>
          <a:chExt cx="0" cy="0"/>
        </a:xfrm>
      </p:grpSpPr>
      <p:sp>
        <p:nvSpPr>
          <p:cNvPr id="827" name="Google Shape;827;p87"/>
          <p:cNvSpPr txBox="1"/>
          <p:nvPr>
            <p:ph type="ctrTitle"/>
          </p:nvPr>
        </p:nvSpPr>
        <p:spPr>
          <a:xfrm>
            <a:off x="630251" y="404825"/>
            <a:ext cx="9113700" cy="1329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Sort these statements into facts or opinions</a:t>
            </a:r>
            <a:endParaRPr b="0" i="1" sz="2600">
              <a:latin typeface="Poppins"/>
              <a:ea typeface="Poppins"/>
              <a:cs typeface="Poppins"/>
              <a:sym typeface="Poppins"/>
            </a:endParaRPr>
          </a:p>
        </p:txBody>
      </p:sp>
      <p:sp>
        <p:nvSpPr>
          <p:cNvPr id="828" name="Google Shape;828;p87"/>
          <p:cNvSpPr txBox="1"/>
          <p:nvPr/>
        </p:nvSpPr>
        <p:spPr>
          <a:xfrm>
            <a:off x="630250" y="2041925"/>
            <a:ext cx="8485500" cy="34386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000000"/>
              </a:buClr>
              <a:buSzPts val="1700"/>
              <a:buFont typeface="Poppins"/>
              <a:buChar char="●"/>
            </a:pPr>
            <a:r>
              <a:rPr i="0" lang="en-GB" sz="1700" u="none" cap="none" strike="noStrike">
                <a:solidFill>
                  <a:srgbClr val="000000"/>
                </a:solidFill>
                <a:latin typeface="Poppins"/>
                <a:ea typeface="Poppins"/>
                <a:cs typeface="Poppins"/>
                <a:sym typeface="Poppins"/>
              </a:rPr>
              <a:t>The journey covered a total distance of 1,200 miles. </a:t>
            </a:r>
            <a:endParaRPr i="0" sz="1700" u="none" cap="none" strike="noStrike">
              <a:solidFill>
                <a:srgbClr val="000000"/>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i="0" lang="en-GB" sz="1700" u="none" cap="none" strike="noStrike">
                <a:solidFill>
                  <a:srgbClr val="000000"/>
                </a:solidFill>
                <a:latin typeface="Poppins"/>
                <a:ea typeface="Poppins"/>
                <a:cs typeface="Poppins"/>
                <a:sym typeface="Poppins"/>
              </a:rPr>
              <a:t>The landscapes along the way were breathtaking, making the journey visually stunning.</a:t>
            </a:r>
            <a:endParaRPr i="0" sz="1700" u="none" cap="none" strike="noStrike">
              <a:solidFill>
                <a:srgbClr val="000000"/>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i="0" lang="en-GB" sz="1700" u="none" cap="none" strike="noStrike">
                <a:solidFill>
                  <a:srgbClr val="000000"/>
                </a:solidFill>
                <a:latin typeface="Poppins"/>
                <a:ea typeface="Poppins"/>
                <a:cs typeface="Poppins"/>
                <a:sym typeface="Poppins"/>
              </a:rPr>
              <a:t>The journey provided a deep cultural enrichment, allowing me to understand different ways of life. </a:t>
            </a:r>
            <a:endParaRPr i="0" sz="1700" u="none" cap="none" strike="noStrike">
              <a:solidFill>
                <a:srgbClr val="000000"/>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i="0" lang="en-GB" sz="1700" u="none" cap="none" strike="noStrike">
                <a:solidFill>
                  <a:srgbClr val="000000"/>
                </a:solidFill>
                <a:latin typeface="Poppins"/>
                <a:ea typeface="Poppins"/>
                <a:cs typeface="Poppins"/>
                <a:sym typeface="Poppins"/>
              </a:rPr>
              <a:t>The journey exposed the traveler to diverse cultural traditions and customs. </a:t>
            </a:r>
            <a:endParaRPr i="0" sz="1700" u="none" cap="none" strike="noStrike">
              <a:solidFill>
                <a:srgbClr val="000000"/>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i="0" lang="en-GB" sz="1700" u="none" cap="none" strike="noStrike">
                <a:solidFill>
                  <a:srgbClr val="000000"/>
                </a:solidFill>
                <a:latin typeface="Poppins"/>
                <a:ea typeface="Poppins"/>
                <a:cs typeface="Poppins"/>
                <a:sym typeface="Poppins"/>
              </a:rPr>
              <a:t>The challenges encountered during the journey contributed to significant personal growth</a:t>
            </a:r>
            <a:endParaRPr i="0" sz="1700" u="none" cap="none" strike="noStrike">
              <a:solidFill>
                <a:srgbClr val="000000"/>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i="0" lang="en-GB" sz="1700" u="none" cap="none" strike="noStrike">
                <a:solidFill>
                  <a:srgbClr val="000000"/>
                </a:solidFill>
                <a:latin typeface="Poppins"/>
                <a:ea typeface="Poppins"/>
                <a:cs typeface="Poppins"/>
                <a:sym typeface="Poppins"/>
              </a:rPr>
              <a:t>The journey cost a total of </a:t>
            </a:r>
            <a:r>
              <a:rPr lang="en-GB" sz="1700">
                <a:latin typeface="Poppins"/>
                <a:ea typeface="Poppins"/>
                <a:cs typeface="Poppins"/>
                <a:sym typeface="Poppins"/>
              </a:rPr>
              <a:t>£</a:t>
            </a:r>
            <a:r>
              <a:rPr i="0" lang="en-GB" sz="1700" u="none" cap="none" strike="noStrike">
                <a:solidFill>
                  <a:srgbClr val="000000"/>
                </a:solidFill>
                <a:latin typeface="Poppins"/>
                <a:ea typeface="Poppins"/>
                <a:cs typeface="Poppins"/>
                <a:sym typeface="Poppins"/>
              </a:rPr>
              <a:t>5,000, including accommodation, meals, and transportation.</a:t>
            </a:r>
            <a:endParaRPr i="0" sz="1200" u="none" cap="none" strike="noStrike">
              <a:solidFill>
                <a:srgbClr val="374151"/>
              </a:solidFill>
              <a:highlight>
                <a:srgbClr val="F7F7F8"/>
              </a:highlight>
              <a:latin typeface="Poppins"/>
              <a:ea typeface="Poppins"/>
              <a:cs typeface="Poppins"/>
              <a:sym typeface="Poppins"/>
            </a:endParaRPr>
          </a:p>
        </p:txBody>
      </p:sp>
      <p:sp>
        <p:nvSpPr>
          <p:cNvPr id="829" name="Google Shape;829;p87"/>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6</a:t>
            </a:r>
            <a:endParaRPr sz="1600">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34" name="Shape 834"/>
        <p:cNvGrpSpPr/>
        <p:nvPr/>
      </p:nvGrpSpPr>
      <p:grpSpPr>
        <a:xfrm>
          <a:off x="0" y="0"/>
          <a:ext cx="0" cy="0"/>
          <a:chOff x="0" y="0"/>
          <a:chExt cx="0" cy="0"/>
        </a:xfrm>
      </p:grpSpPr>
      <p:sp>
        <p:nvSpPr>
          <p:cNvPr id="835" name="Google Shape;835;p88"/>
          <p:cNvSpPr txBox="1"/>
          <p:nvPr>
            <p:ph type="ctrTitle"/>
          </p:nvPr>
        </p:nvSpPr>
        <p:spPr>
          <a:xfrm>
            <a:off x="604376" y="404825"/>
            <a:ext cx="8763300" cy="498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600"/>
              <a:t>Technical vocabulary </a:t>
            </a:r>
            <a:endParaRPr b="0" i="1" sz="2600">
              <a:latin typeface="Poppins"/>
              <a:ea typeface="Poppins"/>
              <a:cs typeface="Poppins"/>
              <a:sym typeface="Poppins"/>
            </a:endParaRPr>
          </a:p>
        </p:txBody>
      </p:sp>
      <p:sp>
        <p:nvSpPr>
          <p:cNvPr id="836" name="Google Shape;836;p88"/>
          <p:cNvSpPr txBox="1"/>
          <p:nvPr/>
        </p:nvSpPr>
        <p:spPr>
          <a:xfrm>
            <a:off x="775475" y="1368900"/>
            <a:ext cx="2936100" cy="22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Poppins"/>
                <a:ea typeface="Poppins"/>
                <a:cs typeface="Poppins"/>
                <a:sym typeface="Poppins"/>
              </a:rPr>
              <a:t>Navigation:</a:t>
            </a:r>
            <a:endParaRPr b="1" i="0" sz="16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GPS (Global Positioning System)</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Waypoints</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Navigation system</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Coordinates</a:t>
            </a:r>
            <a:endParaRPr i="0" sz="16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Poppins"/>
              <a:ea typeface="Poppins"/>
              <a:cs typeface="Poppins"/>
              <a:sym typeface="Poppins"/>
            </a:endParaRPr>
          </a:p>
        </p:txBody>
      </p:sp>
      <p:sp>
        <p:nvSpPr>
          <p:cNvPr id="837" name="Google Shape;837;p88"/>
          <p:cNvSpPr txBox="1"/>
          <p:nvPr/>
        </p:nvSpPr>
        <p:spPr>
          <a:xfrm>
            <a:off x="4046025" y="1498700"/>
            <a:ext cx="30000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Poppins"/>
                <a:ea typeface="Poppins"/>
                <a:cs typeface="Poppins"/>
                <a:sym typeface="Poppins"/>
              </a:rPr>
              <a:t>Travel Documentation:</a:t>
            </a:r>
            <a:endParaRPr b="1" i="0" sz="16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Passport</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Visa</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Boarding pass</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Customs clearance</a:t>
            </a:r>
            <a:endParaRPr i="0" sz="1400" u="none" cap="none" strike="noStrike">
              <a:solidFill>
                <a:srgbClr val="374151"/>
              </a:solidFill>
              <a:highlight>
                <a:srgbClr val="F7F7F8"/>
              </a:highlight>
              <a:latin typeface="Poppins"/>
              <a:ea typeface="Poppins"/>
              <a:cs typeface="Poppins"/>
              <a:sym typeface="Poppins"/>
            </a:endParaRPr>
          </a:p>
        </p:txBody>
      </p:sp>
      <p:sp>
        <p:nvSpPr>
          <p:cNvPr id="838" name="Google Shape;838;p88"/>
          <p:cNvSpPr txBox="1"/>
          <p:nvPr/>
        </p:nvSpPr>
        <p:spPr>
          <a:xfrm>
            <a:off x="8516900" y="1471425"/>
            <a:ext cx="30000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Poppins"/>
                <a:ea typeface="Poppins"/>
                <a:cs typeface="Poppins"/>
                <a:sym typeface="Poppins"/>
              </a:rPr>
              <a:t>Accommodation:</a:t>
            </a:r>
            <a:endParaRPr b="1" i="0" sz="16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Lodging</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Accommodation facilities</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Reservation</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GB" sz="1600" u="none" cap="none" strike="noStrike">
                <a:solidFill>
                  <a:srgbClr val="000000"/>
                </a:solidFill>
                <a:latin typeface="Poppins"/>
                <a:ea typeface="Poppins"/>
                <a:cs typeface="Poppins"/>
                <a:sym typeface="Poppins"/>
              </a:rPr>
              <a:t>Check-in/check-out</a:t>
            </a:r>
            <a:endParaRPr i="0" sz="1400" u="none" cap="none" strike="noStrike">
              <a:solidFill>
                <a:srgbClr val="374151"/>
              </a:solidFill>
              <a:highlight>
                <a:srgbClr val="F7F7F8"/>
              </a:highlight>
              <a:latin typeface="Poppins"/>
              <a:ea typeface="Poppins"/>
              <a:cs typeface="Poppins"/>
              <a:sym typeface="Poppins"/>
            </a:endParaRPr>
          </a:p>
        </p:txBody>
      </p:sp>
      <p:pic>
        <p:nvPicPr>
          <p:cNvPr id="839" name="Google Shape;839;p88"/>
          <p:cNvPicPr preferRelativeResize="0"/>
          <p:nvPr/>
        </p:nvPicPr>
        <p:blipFill rotWithShape="1">
          <a:blip r:embed="rId3">
            <a:alphaModFix/>
          </a:blip>
          <a:srcRect b="0" l="0" r="0" t="0"/>
          <a:stretch/>
        </p:blipFill>
        <p:spPr>
          <a:xfrm>
            <a:off x="775470" y="3546650"/>
            <a:ext cx="1887000" cy="1416000"/>
          </a:xfrm>
          <a:prstGeom prst="roundRect">
            <a:avLst>
              <a:gd fmla="val 10920" name="adj"/>
            </a:avLst>
          </a:prstGeom>
          <a:noFill/>
          <a:ln>
            <a:noFill/>
          </a:ln>
        </p:spPr>
      </p:pic>
      <p:pic>
        <p:nvPicPr>
          <p:cNvPr id="840" name="Google Shape;840;p88"/>
          <p:cNvPicPr preferRelativeResize="0"/>
          <p:nvPr/>
        </p:nvPicPr>
        <p:blipFill rotWithShape="1">
          <a:blip r:embed="rId4">
            <a:alphaModFix/>
          </a:blip>
          <a:srcRect b="0" l="0" r="0" t="0"/>
          <a:stretch/>
        </p:blipFill>
        <p:spPr>
          <a:xfrm>
            <a:off x="4477300" y="3305700"/>
            <a:ext cx="1810500" cy="2715600"/>
          </a:xfrm>
          <a:prstGeom prst="roundRect">
            <a:avLst>
              <a:gd fmla="val 10541" name="adj"/>
            </a:avLst>
          </a:prstGeom>
          <a:noFill/>
          <a:ln>
            <a:noFill/>
          </a:ln>
        </p:spPr>
      </p:pic>
      <p:pic>
        <p:nvPicPr>
          <p:cNvPr id="841" name="Google Shape;841;p88"/>
          <p:cNvPicPr preferRelativeResize="0"/>
          <p:nvPr/>
        </p:nvPicPr>
        <p:blipFill rotWithShape="1">
          <a:blip r:embed="rId5">
            <a:alphaModFix/>
          </a:blip>
          <a:srcRect b="0" l="0" r="0" t="0"/>
          <a:stretch/>
        </p:blipFill>
        <p:spPr>
          <a:xfrm>
            <a:off x="8692549" y="3546650"/>
            <a:ext cx="2648700" cy="1765200"/>
          </a:xfrm>
          <a:prstGeom prst="roundRect">
            <a:avLst>
              <a:gd fmla="val 8737" name="adj"/>
            </a:avLst>
          </a:prstGeom>
          <a:noFill/>
          <a:ln>
            <a:noFill/>
          </a:ln>
        </p:spPr>
      </p:pic>
      <p:sp>
        <p:nvSpPr>
          <p:cNvPr id="842" name="Google Shape;842;p88"/>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7</a:t>
            </a:r>
            <a:endParaRPr sz="1600">
              <a:latin typeface="Poppins SemiBold"/>
              <a:ea typeface="Poppins SemiBold"/>
              <a:cs typeface="Poppins SemiBold"/>
              <a:sym typeface="Poppins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47" name="Shape 847"/>
        <p:cNvGrpSpPr/>
        <p:nvPr/>
      </p:nvGrpSpPr>
      <p:grpSpPr>
        <a:xfrm>
          <a:off x="0" y="0"/>
          <a:ext cx="0" cy="0"/>
          <a:chOff x="0" y="0"/>
          <a:chExt cx="0" cy="0"/>
        </a:xfrm>
      </p:grpSpPr>
      <p:sp>
        <p:nvSpPr>
          <p:cNvPr id="848" name="Google Shape;848;p89"/>
          <p:cNvSpPr txBox="1"/>
          <p:nvPr>
            <p:ph type="ctrTitle"/>
          </p:nvPr>
        </p:nvSpPr>
        <p:spPr>
          <a:xfrm>
            <a:off x="589651" y="248800"/>
            <a:ext cx="8763300" cy="1413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600"/>
              <a:t>Technical vocabulary:</a:t>
            </a:r>
            <a:endParaRPr sz="3600"/>
          </a:p>
          <a:p>
            <a:pPr indent="0" lvl="0" marL="0" rtl="0" algn="l">
              <a:lnSpc>
                <a:spcPct val="90000"/>
              </a:lnSpc>
              <a:spcBef>
                <a:spcPts val="0"/>
              </a:spcBef>
              <a:spcAft>
                <a:spcPts val="0"/>
              </a:spcAft>
              <a:buSzPts val="4800"/>
              <a:buNone/>
            </a:pPr>
            <a:r>
              <a:t/>
            </a:r>
            <a:endParaRPr sz="3600"/>
          </a:p>
          <a:p>
            <a:pPr indent="0" lvl="0" marL="0" rtl="0" algn="l">
              <a:lnSpc>
                <a:spcPct val="90000"/>
              </a:lnSpc>
              <a:spcBef>
                <a:spcPts val="0"/>
              </a:spcBef>
              <a:spcAft>
                <a:spcPts val="0"/>
              </a:spcAft>
              <a:buSzPts val="4800"/>
              <a:buNone/>
            </a:pPr>
            <a:r>
              <a:rPr lang="en-GB" sz="3000"/>
              <a:t>Can you think of your own?</a:t>
            </a:r>
            <a:endParaRPr b="0" i="1" sz="2000">
              <a:latin typeface="Poppins"/>
              <a:ea typeface="Poppins"/>
              <a:cs typeface="Poppins"/>
              <a:sym typeface="Poppins"/>
            </a:endParaRPr>
          </a:p>
        </p:txBody>
      </p:sp>
      <p:sp>
        <p:nvSpPr>
          <p:cNvPr id="849" name="Google Shape;849;p89"/>
          <p:cNvSpPr txBox="1"/>
          <p:nvPr/>
        </p:nvSpPr>
        <p:spPr>
          <a:xfrm>
            <a:off x="479425" y="2164650"/>
            <a:ext cx="2379600" cy="22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Poppins"/>
                <a:ea typeface="Poppins"/>
                <a:cs typeface="Poppins"/>
                <a:sym typeface="Poppins"/>
              </a:rPr>
              <a:t>Communication</a:t>
            </a:r>
            <a:endParaRPr b="1" sz="2000">
              <a:latin typeface="Poppins"/>
              <a:ea typeface="Poppins"/>
              <a:cs typeface="Poppins"/>
              <a:sym typeface="Poppins"/>
            </a:endParaRPr>
          </a:p>
          <a:p>
            <a:pPr indent="-355600" lvl="0" marL="457200" marR="0" rtl="0" algn="l">
              <a:lnSpc>
                <a:spcPct val="100000"/>
              </a:lnSpc>
              <a:spcBef>
                <a:spcPts val="0"/>
              </a:spcBef>
              <a:spcAft>
                <a:spcPts val="0"/>
              </a:spcAft>
              <a:buSzPts val="2000"/>
              <a:buFont typeface="Poppins"/>
              <a:buChar char="●"/>
            </a:pPr>
            <a:r>
              <a:rPr b="1" lang="en-GB" sz="2000">
                <a:latin typeface="Poppins"/>
                <a:ea typeface="Poppins"/>
                <a:cs typeface="Poppins"/>
                <a:sym typeface="Poppins"/>
              </a:rPr>
              <a:t> </a:t>
            </a:r>
            <a:endParaRPr b="1" sz="2000">
              <a:latin typeface="Poppins"/>
              <a:ea typeface="Poppins"/>
              <a:cs typeface="Poppins"/>
              <a:sym typeface="Poppins"/>
            </a:endParaRPr>
          </a:p>
          <a:p>
            <a:pPr indent="-355600" lvl="0" marL="457200" marR="0" rtl="0" algn="l">
              <a:lnSpc>
                <a:spcPct val="100000"/>
              </a:lnSpc>
              <a:spcBef>
                <a:spcPts val="0"/>
              </a:spcBef>
              <a:spcAft>
                <a:spcPts val="0"/>
              </a:spcAft>
              <a:buSzPts val="2000"/>
              <a:buFont typeface="Poppins"/>
              <a:buChar char="●"/>
            </a:pPr>
            <a:r>
              <a:rPr b="1" lang="en-GB" sz="2000">
                <a:latin typeface="Poppins"/>
                <a:ea typeface="Poppins"/>
                <a:cs typeface="Poppins"/>
                <a:sym typeface="Poppins"/>
              </a:rPr>
              <a:t> </a:t>
            </a:r>
            <a:endParaRPr b="1" sz="2000">
              <a:latin typeface="Poppins"/>
              <a:ea typeface="Poppins"/>
              <a:cs typeface="Poppins"/>
              <a:sym typeface="Poppins"/>
            </a:endParaRPr>
          </a:p>
          <a:p>
            <a:pPr indent="-355600" lvl="0" marL="457200" marR="0" rtl="0" algn="l">
              <a:lnSpc>
                <a:spcPct val="100000"/>
              </a:lnSpc>
              <a:spcBef>
                <a:spcPts val="0"/>
              </a:spcBef>
              <a:spcAft>
                <a:spcPts val="0"/>
              </a:spcAft>
              <a:buSzPts val="2000"/>
              <a:buFont typeface="Poppins"/>
              <a:buChar char="●"/>
            </a:pPr>
            <a:r>
              <a:rPr b="1" lang="en-GB" sz="2000">
                <a:latin typeface="Poppins"/>
                <a:ea typeface="Poppins"/>
                <a:cs typeface="Poppins"/>
                <a:sym typeface="Poppins"/>
              </a:rPr>
              <a:t> </a:t>
            </a:r>
            <a:endParaRPr b="1" sz="2000">
              <a:latin typeface="Poppins"/>
              <a:ea typeface="Poppins"/>
              <a:cs typeface="Poppins"/>
              <a:sym typeface="Poppins"/>
            </a:endParaRPr>
          </a:p>
          <a:p>
            <a:pPr indent="-355600" lvl="0" marL="457200" marR="0" rtl="0" algn="l">
              <a:lnSpc>
                <a:spcPct val="100000"/>
              </a:lnSpc>
              <a:spcBef>
                <a:spcPts val="0"/>
              </a:spcBef>
              <a:spcAft>
                <a:spcPts val="0"/>
              </a:spcAft>
              <a:buSzPts val="2000"/>
              <a:buFont typeface="Poppins"/>
              <a:buChar char="●"/>
            </a:pPr>
            <a:r>
              <a:rPr b="1" lang="en-GB" sz="2000">
                <a:latin typeface="Poppins"/>
                <a:ea typeface="Poppins"/>
                <a:cs typeface="Poppins"/>
                <a:sym typeface="Poppins"/>
              </a:rPr>
              <a:t> </a:t>
            </a:r>
            <a:endParaRPr b="1" sz="2000">
              <a:latin typeface="Poppins"/>
              <a:ea typeface="Poppins"/>
              <a:cs typeface="Poppins"/>
              <a:sym typeface="Poppins"/>
            </a:endParaRPr>
          </a:p>
        </p:txBody>
      </p:sp>
      <p:sp>
        <p:nvSpPr>
          <p:cNvPr id="850" name="Google Shape;850;p89"/>
          <p:cNvSpPr txBox="1"/>
          <p:nvPr/>
        </p:nvSpPr>
        <p:spPr>
          <a:xfrm>
            <a:off x="3264401" y="2164650"/>
            <a:ext cx="2575200" cy="22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Poppins"/>
                <a:ea typeface="Poppins"/>
                <a:cs typeface="Poppins"/>
                <a:sym typeface="Poppins"/>
              </a:rPr>
              <a:t>Health and Safety</a:t>
            </a:r>
            <a:endParaRPr b="1" i="0" sz="20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t/>
            </a:r>
            <a:endParaRPr i="0" sz="18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t/>
            </a:r>
            <a:endParaRPr i="0" sz="18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rPr lang="en-GB" sz="1800">
                <a:solidFill>
                  <a:schemeClr val="dk1"/>
                </a:solidFill>
                <a:latin typeface="Poppins"/>
                <a:ea typeface="Poppins"/>
                <a:cs typeface="Poppins"/>
                <a:sym typeface="Poppins"/>
              </a:rPr>
              <a:t> </a:t>
            </a:r>
            <a:endParaRPr sz="1800">
              <a:solidFill>
                <a:schemeClr val="dk1"/>
              </a:solidFill>
              <a:latin typeface="Poppins"/>
              <a:ea typeface="Poppins"/>
              <a:cs typeface="Poppins"/>
              <a:sym typeface="Poppins"/>
            </a:endParaRPr>
          </a:p>
          <a:p>
            <a:pPr indent="-342900" lvl="0" marL="457200" marR="0" rtl="0" algn="l">
              <a:lnSpc>
                <a:spcPct val="100000"/>
              </a:lnSpc>
              <a:spcBef>
                <a:spcPts val="0"/>
              </a:spcBef>
              <a:spcAft>
                <a:spcPts val="0"/>
              </a:spcAft>
              <a:buClr>
                <a:schemeClr val="dk1"/>
              </a:buClr>
              <a:buSzPts val="1800"/>
              <a:buFont typeface="Poppins"/>
              <a:buChar char="●"/>
            </a:pPr>
            <a:r>
              <a:t/>
            </a:r>
            <a:endParaRPr sz="1800">
              <a:solidFill>
                <a:schemeClr val="dk1"/>
              </a:solidFill>
              <a:latin typeface="Poppins"/>
              <a:ea typeface="Poppins"/>
              <a:cs typeface="Poppins"/>
              <a:sym typeface="Poppins"/>
            </a:endParaRPr>
          </a:p>
        </p:txBody>
      </p:sp>
      <p:sp>
        <p:nvSpPr>
          <p:cNvPr id="851" name="Google Shape;851;p89"/>
          <p:cNvSpPr txBox="1"/>
          <p:nvPr/>
        </p:nvSpPr>
        <p:spPr>
          <a:xfrm>
            <a:off x="6268700" y="2164650"/>
            <a:ext cx="2437200" cy="22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GB" sz="2000">
                <a:latin typeface="Poppins"/>
                <a:ea typeface="Poppins"/>
                <a:cs typeface="Poppins"/>
                <a:sym typeface="Poppins"/>
              </a:rPr>
              <a:t>Weather</a:t>
            </a:r>
            <a:endParaRPr b="1" i="0" sz="20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t/>
            </a:r>
            <a:endParaRPr i="0" sz="18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t/>
            </a:r>
            <a:endParaRPr i="0" sz="18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rPr lang="en-GB" sz="1800">
                <a:solidFill>
                  <a:schemeClr val="dk1"/>
                </a:solidFill>
                <a:latin typeface="Poppins"/>
                <a:ea typeface="Poppins"/>
                <a:cs typeface="Poppins"/>
                <a:sym typeface="Poppins"/>
              </a:rPr>
              <a:t> </a:t>
            </a:r>
            <a:endParaRPr sz="1800">
              <a:solidFill>
                <a:schemeClr val="dk1"/>
              </a:solidFill>
              <a:latin typeface="Poppins"/>
              <a:ea typeface="Poppins"/>
              <a:cs typeface="Poppins"/>
              <a:sym typeface="Poppins"/>
            </a:endParaRPr>
          </a:p>
          <a:p>
            <a:pPr indent="-342900" lvl="0" marL="457200" marR="0" rtl="0" algn="l">
              <a:lnSpc>
                <a:spcPct val="100000"/>
              </a:lnSpc>
              <a:spcBef>
                <a:spcPts val="0"/>
              </a:spcBef>
              <a:spcAft>
                <a:spcPts val="0"/>
              </a:spcAft>
              <a:buClr>
                <a:schemeClr val="dk1"/>
              </a:buClr>
              <a:buSzPts val="1800"/>
              <a:buFont typeface="Poppins"/>
              <a:buChar char="●"/>
            </a:pPr>
            <a:r>
              <a:t/>
            </a:r>
            <a:endParaRPr sz="1800">
              <a:solidFill>
                <a:schemeClr val="dk1"/>
              </a:solidFill>
              <a:latin typeface="Poppins"/>
              <a:ea typeface="Poppins"/>
              <a:cs typeface="Poppins"/>
              <a:sym typeface="Poppins"/>
            </a:endParaRPr>
          </a:p>
        </p:txBody>
      </p:sp>
      <p:sp>
        <p:nvSpPr>
          <p:cNvPr id="852" name="Google Shape;852;p89"/>
          <p:cNvSpPr txBox="1"/>
          <p:nvPr/>
        </p:nvSpPr>
        <p:spPr>
          <a:xfrm>
            <a:off x="8949350" y="2164650"/>
            <a:ext cx="2437200" cy="22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GB" sz="2000">
                <a:latin typeface="Poppins"/>
                <a:ea typeface="Poppins"/>
                <a:cs typeface="Poppins"/>
                <a:sym typeface="Poppins"/>
              </a:rPr>
              <a:t>Money</a:t>
            </a:r>
            <a:endParaRPr b="1" i="0" sz="20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t/>
            </a:r>
            <a:endParaRPr i="0" sz="18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t/>
            </a:r>
            <a:endParaRPr i="0" sz="1800" u="none" cap="none" strike="noStrike">
              <a:solidFill>
                <a:srgbClr val="000000"/>
              </a:solidFill>
              <a:latin typeface="Poppins"/>
              <a:ea typeface="Poppins"/>
              <a:cs typeface="Poppins"/>
              <a:sym typeface="Poppins"/>
            </a:endParaRPr>
          </a:p>
          <a:p>
            <a:pPr indent="-342900" lvl="0" marL="457200" marR="0" rtl="0" algn="l">
              <a:lnSpc>
                <a:spcPct val="100000"/>
              </a:lnSpc>
              <a:spcBef>
                <a:spcPts val="0"/>
              </a:spcBef>
              <a:spcAft>
                <a:spcPts val="0"/>
              </a:spcAft>
              <a:buClr>
                <a:srgbClr val="000000"/>
              </a:buClr>
              <a:buSzPts val="1800"/>
              <a:buFont typeface="Poppins"/>
              <a:buChar char="●"/>
            </a:pPr>
            <a:r>
              <a:rPr lang="en-GB" sz="1800">
                <a:solidFill>
                  <a:schemeClr val="dk1"/>
                </a:solidFill>
                <a:latin typeface="Poppins"/>
                <a:ea typeface="Poppins"/>
                <a:cs typeface="Poppins"/>
                <a:sym typeface="Poppins"/>
              </a:rPr>
              <a:t> </a:t>
            </a:r>
            <a:endParaRPr sz="1800">
              <a:solidFill>
                <a:schemeClr val="dk1"/>
              </a:solidFill>
              <a:latin typeface="Poppins"/>
              <a:ea typeface="Poppins"/>
              <a:cs typeface="Poppins"/>
              <a:sym typeface="Poppins"/>
            </a:endParaRPr>
          </a:p>
          <a:p>
            <a:pPr indent="-342900" lvl="0" marL="457200" marR="0" rtl="0" algn="l">
              <a:lnSpc>
                <a:spcPct val="100000"/>
              </a:lnSpc>
              <a:spcBef>
                <a:spcPts val="0"/>
              </a:spcBef>
              <a:spcAft>
                <a:spcPts val="0"/>
              </a:spcAft>
              <a:buClr>
                <a:schemeClr val="dk1"/>
              </a:buClr>
              <a:buSzPts val="1800"/>
              <a:buFont typeface="Poppins"/>
              <a:buChar char="●"/>
            </a:pPr>
            <a:r>
              <a:t/>
            </a:r>
            <a:endParaRPr sz="1800">
              <a:solidFill>
                <a:schemeClr val="dk1"/>
              </a:solidFill>
              <a:latin typeface="Poppins"/>
              <a:ea typeface="Poppins"/>
              <a:cs typeface="Poppins"/>
              <a:sym typeface="Poppins"/>
            </a:endParaRPr>
          </a:p>
        </p:txBody>
      </p:sp>
      <p:sp>
        <p:nvSpPr>
          <p:cNvPr id="853" name="Google Shape;853;p89"/>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7</a:t>
            </a:r>
            <a:endParaRPr sz="1600">
              <a:latin typeface="Poppins SemiBold"/>
              <a:ea typeface="Poppins SemiBold"/>
              <a:cs typeface="Poppins SemiBold"/>
              <a:sym typeface="Poppi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58" name="Shape 858"/>
        <p:cNvGrpSpPr/>
        <p:nvPr/>
      </p:nvGrpSpPr>
      <p:grpSpPr>
        <a:xfrm>
          <a:off x="0" y="0"/>
          <a:ext cx="0" cy="0"/>
          <a:chOff x="0" y="0"/>
          <a:chExt cx="0" cy="0"/>
        </a:xfrm>
      </p:grpSpPr>
      <p:sp>
        <p:nvSpPr>
          <p:cNvPr id="859" name="Google Shape;859;p90"/>
          <p:cNvSpPr txBox="1"/>
          <p:nvPr>
            <p:ph type="ctrTitle"/>
          </p:nvPr>
        </p:nvSpPr>
        <p:spPr>
          <a:xfrm>
            <a:off x="488502" y="404825"/>
            <a:ext cx="8075700" cy="1329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Match the person to the aim/mission</a:t>
            </a:r>
            <a:endParaRPr/>
          </a:p>
        </p:txBody>
      </p:sp>
      <p:sp>
        <p:nvSpPr>
          <p:cNvPr id="860" name="Google Shape;860;p90"/>
          <p:cNvSpPr txBox="1"/>
          <p:nvPr/>
        </p:nvSpPr>
        <p:spPr>
          <a:xfrm>
            <a:off x="1167275" y="2137650"/>
            <a:ext cx="2304600" cy="92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4"/>
                </a:solidFill>
                <a:latin typeface="Poppins"/>
                <a:ea typeface="Poppins"/>
                <a:cs typeface="Poppins"/>
                <a:sym typeface="Poppins"/>
              </a:rPr>
              <a:t>Amelia Earhart (1897–1937)</a:t>
            </a:r>
            <a:endParaRPr b="1" i="0" sz="2000" u="none" cap="none" strike="noStrike">
              <a:solidFill>
                <a:schemeClr val="accent4"/>
              </a:solidFill>
              <a:latin typeface="Poppins"/>
              <a:ea typeface="Poppins"/>
              <a:cs typeface="Poppins"/>
              <a:sym typeface="Poppins"/>
            </a:endParaRPr>
          </a:p>
        </p:txBody>
      </p:sp>
      <p:sp>
        <p:nvSpPr>
          <p:cNvPr id="861" name="Google Shape;861;p90"/>
          <p:cNvSpPr txBox="1"/>
          <p:nvPr/>
        </p:nvSpPr>
        <p:spPr>
          <a:xfrm>
            <a:off x="4356250" y="4779425"/>
            <a:ext cx="7578900" cy="11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i="0" lang="en-GB" u="none" cap="none" strike="noStrike">
                <a:solidFill>
                  <a:srgbClr val="000000"/>
                </a:solidFill>
                <a:latin typeface="Poppins"/>
                <a:ea typeface="Poppins"/>
                <a:cs typeface="Poppins"/>
                <a:sym typeface="Poppins"/>
              </a:rPr>
              <a:t>an Italian merchant, embarked on a journey known as the Silk Road exploration in the 13th century. His mission was to establish trade connections between Europe and Asia, documenting the cultures, landscapes</a:t>
            </a:r>
            <a:endParaRPr i="0" u="none" cap="none" strike="noStrike">
              <a:solidFill>
                <a:schemeClr val="dk1"/>
              </a:solidFill>
              <a:latin typeface="Poppins"/>
              <a:ea typeface="Poppins"/>
              <a:cs typeface="Poppins"/>
              <a:sym typeface="Poppins"/>
            </a:endParaRPr>
          </a:p>
        </p:txBody>
      </p:sp>
      <p:sp>
        <p:nvSpPr>
          <p:cNvPr id="862" name="Google Shape;862;p90"/>
          <p:cNvSpPr txBox="1"/>
          <p:nvPr/>
        </p:nvSpPr>
        <p:spPr>
          <a:xfrm>
            <a:off x="4356250" y="3902063"/>
            <a:ext cx="73767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0" lang="en-GB" u="none" cap="none" strike="noStrike">
                <a:solidFill>
                  <a:srgbClr val="000000"/>
                </a:solidFill>
                <a:latin typeface="Poppins"/>
                <a:ea typeface="Poppins"/>
                <a:cs typeface="Poppins"/>
                <a:sym typeface="Poppins"/>
              </a:rPr>
              <a:t>an American aviator, set out on a historic journey in 1937 to circumnavigate the globe. Her mission was to promote aviation and women's participation in the field.</a:t>
            </a:r>
            <a:endParaRPr i="0" u="none" cap="none" strike="noStrike">
              <a:solidFill>
                <a:srgbClr val="000000"/>
              </a:solidFill>
              <a:latin typeface="Poppins"/>
              <a:ea typeface="Poppins"/>
              <a:cs typeface="Poppins"/>
              <a:sym typeface="Poppins"/>
            </a:endParaRPr>
          </a:p>
        </p:txBody>
      </p:sp>
      <p:sp>
        <p:nvSpPr>
          <p:cNvPr id="863" name="Google Shape;863;p90"/>
          <p:cNvSpPr txBox="1"/>
          <p:nvPr/>
        </p:nvSpPr>
        <p:spPr>
          <a:xfrm>
            <a:off x="4356250" y="3086513"/>
            <a:ext cx="7181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0" lang="en-GB" u="none" cap="none" strike="noStrike">
                <a:solidFill>
                  <a:srgbClr val="000000"/>
                </a:solidFill>
                <a:latin typeface="Poppins"/>
                <a:ea typeface="Poppins"/>
                <a:cs typeface="Poppins"/>
                <a:sym typeface="Poppins"/>
              </a:rPr>
              <a:t>an American astronaut, was part of NASA's Apollo 11 mission in 1969. His mission was to become the first person to set foot on the moon. </a:t>
            </a:r>
            <a:endParaRPr i="0" u="none" cap="none" strike="noStrike">
              <a:solidFill>
                <a:srgbClr val="000000"/>
              </a:solidFill>
              <a:latin typeface="Poppins"/>
              <a:ea typeface="Poppins"/>
              <a:cs typeface="Poppins"/>
              <a:sym typeface="Poppins"/>
            </a:endParaRPr>
          </a:p>
        </p:txBody>
      </p:sp>
      <p:sp>
        <p:nvSpPr>
          <p:cNvPr id="864" name="Google Shape;864;p90"/>
          <p:cNvSpPr txBox="1"/>
          <p:nvPr/>
        </p:nvSpPr>
        <p:spPr>
          <a:xfrm>
            <a:off x="4356250" y="2183700"/>
            <a:ext cx="70467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0" lang="en-GB" u="none" cap="none" strike="noStrike">
                <a:solidFill>
                  <a:srgbClr val="000000"/>
                </a:solidFill>
                <a:latin typeface="Poppins"/>
                <a:ea typeface="Poppins"/>
                <a:cs typeface="Poppins"/>
                <a:sym typeface="Poppins"/>
              </a:rPr>
              <a:t>a Soviet cosmonaut, was on a mission to become the first human to orbit the Earth. On April 12, 1961, aboard the spacecraft Vostok 1, Gagarin completed one orbit around the Earth, marking a historic moment in space exploration. </a:t>
            </a:r>
            <a:endParaRPr i="0" u="none" cap="none" strike="noStrike">
              <a:solidFill>
                <a:srgbClr val="000000"/>
              </a:solidFill>
              <a:latin typeface="Poppins"/>
              <a:ea typeface="Poppins"/>
              <a:cs typeface="Poppins"/>
              <a:sym typeface="Poppins"/>
            </a:endParaRPr>
          </a:p>
        </p:txBody>
      </p:sp>
      <p:sp>
        <p:nvSpPr>
          <p:cNvPr id="865" name="Google Shape;865;p90"/>
          <p:cNvSpPr txBox="1"/>
          <p:nvPr/>
        </p:nvSpPr>
        <p:spPr>
          <a:xfrm>
            <a:off x="1167275" y="2932613"/>
            <a:ext cx="2650200" cy="92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4"/>
                </a:solidFill>
                <a:latin typeface="Poppins"/>
                <a:ea typeface="Poppins"/>
                <a:cs typeface="Poppins"/>
                <a:sym typeface="Poppins"/>
              </a:rPr>
              <a:t>Marco Polo (1254–1324)</a:t>
            </a:r>
            <a:endParaRPr b="1" i="0" sz="2000" u="none" cap="none" strike="noStrike">
              <a:solidFill>
                <a:schemeClr val="accent4"/>
              </a:solidFill>
              <a:latin typeface="Poppins"/>
              <a:ea typeface="Poppins"/>
              <a:cs typeface="Poppins"/>
              <a:sym typeface="Poppins"/>
            </a:endParaRPr>
          </a:p>
        </p:txBody>
      </p:sp>
      <p:sp>
        <p:nvSpPr>
          <p:cNvPr id="866" name="Google Shape;866;p90"/>
          <p:cNvSpPr txBox="1"/>
          <p:nvPr/>
        </p:nvSpPr>
        <p:spPr>
          <a:xfrm>
            <a:off x="1167275" y="3856025"/>
            <a:ext cx="2650200" cy="92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4"/>
                </a:solidFill>
                <a:latin typeface="Poppins"/>
                <a:ea typeface="Poppins"/>
                <a:cs typeface="Poppins"/>
                <a:sym typeface="Poppins"/>
              </a:rPr>
              <a:t>Yuri Gagarin (1934–1968)</a:t>
            </a:r>
            <a:endParaRPr b="1" i="0" sz="2000" u="none" cap="none" strike="noStrike">
              <a:solidFill>
                <a:schemeClr val="accent4"/>
              </a:solidFill>
              <a:latin typeface="Poppins"/>
              <a:ea typeface="Poppins"/>
              <a:cs typeface="Poppins"/>
              <a:sym typeface="Poppins"/>
            </a:endParaRPr>
          </a:p>
        </p:txBody>
      </p:sp>
      <p:sp>
        <p:nvSpPr>
          <p:cNvPr id="867" name="Google Shape;867;p90"/>
          <p:cNvSpPr txBox="1"/>
          <p:nvPr/>
        </p:nvSpPr>
        <p:spPr>
          <a:xfrm>
            <a:off x="1167275" y="4723850"/>
            <a:ext cx="2304600" cy="100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4"/>
                </a:solidFill>
                <a:latin typeface="Poppins"/>
                <a:ea typeface="Poppins"/>
                <a:cs typeface="Poppins"/>
                <a:sym typeface="Poppins"/>
              </a:rPr>
              <a:t>Neil Armstrong</a:t>
            </a:r>
            <a:endParaRPr b="1" i="0" sz="20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4"/>
                </a:solidFill>
                <a:latin typeface="Poppins"/>
                <a:ea typeface="Poppins"/>
                <a:cs typeface="Poppins"/>
                <a:sym typeface="Poppins"/>
              </a:rPr>
              <a:t>(1930 - 2012)</a:t>
            </a:r>
            <a:endParaRPr b="1" i="0" sz="2000" u="none" cap="none" strike="noStrike">
              <a:solidFill>
                <a:schemeClr val="accent4"/>
              </a:solidFill>
              <a:latin typeface="Poppins"/>
              <a:ea typeface="Poppins"/>
              <a:cs typeface="Poppins"/>
              <a:sym typeface="Poppins"/>
            </a:endParaRPr>
          </a:p>
        </p:txBody>
      </p:sp>
      <p:sp>
        <p:nvSpPr>
          <p:cNvPr id="868" name="Google Shape;868;p90"/>
          <p:cNvSpPr/>
          <p:nvPr/>
        </p:nvSpPr>
        <p:spPr>
          <a:xfrm>
            <a:off x="9677825" y="340025"/>
            <a:ext cx="203477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8</a:t>
            </a:r>
            <a:endParaRPr sz="1600">
              <a:latin typeface="Poppins SemiBold"/>
              <a:ea typeface="Poppins SemiBold"/>
              <a:cs typeface="Poppins SemiBold"/>
              <a:sym typeface="Poppins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73" name="Shape 873"/>
        <p:cNvGrpSpPr/>
        <p:nvPr/>
      </p:nvGrpSpPr>
      <p:grpSpPr>
        <a:xfrm>
          <a:off x="0" y="0"/>
          <a:ext cx="0" cy="0"/>
          <a:chOff x="0" y="0"/>
          <a:chExt cx="0" cy="0"/>
        </a:xfrm>
      </p:grpSpPr>
      <p:sp>
        <p:nvSpPr>
          <p:cNvPr id="874" name="Google Shape;874;p91"/>
          <p:cNvSpPr txBox="1"/>
          <p:nvPr>
            <p:ph type="ctrTitle"/>
          </p:nvPr>
        </p:nvSpPr>
        <p:spPr>
          <a:xfrm>
            <a:off x="488504" y="404825"/>
            <a:ext cx="10725600" cy="1329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What problem might these famous explorers have faced?</a:t>
            </a:r>
            <a:endParaRPr/>
          </a:p>
        </p:txBody>
      </p:sp>
      <p:sp>
        <p:nvSpPr>
          <p:cNvPr id="875" name="Google Shape;875;p91"/>
          <p:cNvSpPr txBox="1"/>
          <p:nvPr/>
        </p:nvSpPr>
        <p:spPr>
          <a:xfrm>
            <a:off x="613650" y="2007375"/>
            <a:ext cx="6715800" cy="33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Poppins"/>
                <a:ea typeface="Poppins"/>
                <a:cs typeface="Poppins"/>
                <a:sym typeface="Poppins"/>
              </a:rPr>
              <a:t>For example:</a:t>
            </a:r>
            <a:endParaRPr b="1"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i="1" lang="en-GB" sz="1800" u="none" cap="none" strike="noStrike">
                <a:solidFill>
                  <a:schemeClr val="dk1"/>
                </a:solidFill>
                <a:latin typeface="Poppins"/>
                <a:ea typeface="Poppins"/>
                <a:cs typeface="Poppins"/>
                <a:sym typeface="Poppins"/>
              </a:rPr>
              <a:t>Neil Armstrong faced much adversity, such as:</a:t>
            </a:r>
            <a:endParaRPr i="1"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Poppins"/>
                <a:ea typeface="Poppins"/>
                <a:cs typeface="Poppins"/>
                <a:sym typeface="Poppins"/>
              </a:rPr>
              <a:t>Landing Site Selection</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i="0" lang="en-GB" sz="1400" u="none" cap="none" strike="noStrike">
                <a:solidFill>
                  <a:srgbClr val="000000"/>
                </a:solidFill>
                <a:latin typeface="Poppins"/>
                <a:ea typeface="Poppins"/>
                <a:cs typeface="Poppins"/>
                <a:sym typeface="Poppins"/>
              </a:rPr>
              <a:t>One of the critical challenges was finding a suitable and safe landing site on the moon's surface. </a:t>
            </a:r>
            <a:endParaRPr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Poppins"/>
                <a:ea typeface="Poppins"/>
                <a:cs typeface="Poppins"/>
                <a:sym typeface="Poppins"/>
              </a:rPr>
              <a:t>Fuel Constraints:</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i="0" lang="en-GB" sz="1400" u="none" cap="none" strike="noStrike">
                <a:solidFill>
                  <a:srgbClr val="000000"/>
                </a:solidFill>
                <a:latin typeface="Poppins"/>
                <a:ea typeface="Poppins"/>
                <a:cs typeface="Poppins"/>
                <a:sym typeface="Poppins"/>
              </a:rPr>
              <a:t>As the lunar module, named Eagle, descended to the surface, it faced a critical issue with fuel consumption. The fuel was running lower than anticipated, and Armstrong had to navigate carefully to ensure a safe landing with limited fuel reserves.</a:t>
            </a:r>
            <a:endParaRPr b="1" i="0" sz="1400" u="none" cap="none" strike="noStrike">
              <a:solidFill>
                <a:srgbClr val="000000"/>
              </a:solidFill>
              <a:latin typeface="Poppins"/>
              <a:ea typeface="Poppins"/>
              <a:cs typeface="Poppins"/>
              <a:sym typeface="Poppins"/>
            </a:endParaRPr>
          </a:p>
        </p:txBody>
      </p:sp>
      <p:sp>
        <p:nvSpPr>
          <p:cNvPr id="876" name="Google Shape;876;p91"/>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9</a:t>
            </a:r>
            <a:endParaRPr sz="1600">
              <a:latin typeface="Poppins SemiBold"/>
              <a:ea typeface="Poppins SemiBold"/>
              <a:cs typeface="Poppins SemiBold"/>
              <a:sym typeface="Poppins SemiBold"/>
            </a:endParaRPr>
          </a:p>
        </p:txBody>
      </p:sp>
      <p:sp>
        <p:nvSpPr>
          <p:cNvPr id="877" name="Google Shape;877;p91"/>
          <p:cNvSpPr/>
          <p:nvPr/>
        </p:nvSpPr>
        <p:spPr>
          <a:xfrm>
            <a:off x="7958425" y="2243175"/>
            <a:ext cx="3664800" cy="1919700"/>
          </a:xfrm>
          <a:prstGeom prst="wedgeEllipseCallout">
            <a:avLst>
              <a:gd fmla="val -22655" name="adj1"/>
              <a:gd fmla="val 65627" name="adj2"/>
            </a:avLst>
          </a:prstGeom>
          <a:solidFill>
            <a:srgbClr val="EDF8FF"/>
          </a:solidFill>
          <a:ln cap="flat" cmpd="sng" w="38100">
            <a:solidFill>
              <a:srgbClr val="00164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1645"/>
                </a:solidFill>
                <a:latin typeface="Poppins"/>
                <a:ea typeface="Poppins"/>
                <a:cs typeface="Poppins"/>
                <a:sym typeface="Poppins"/>
              </a:rPr>
              <a:t>What about Amelia Earhart? </a:t>
            </a:r>
            <a:endParaRPr b="1" sz="2200">
              <a:solidFill>
                <a:srgbClr val="001645"/>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82" name="Shape 882"/>
        <p:cNvGrpSpPr/>
        <p:nvPr/>
      </p:nvGrpSpPr>
      <p:grpSpPr>
        <a:xfrm>
          <a:off x="0" y="0"/>
          <a:ext cx="0" cy="0"/>
          <a:chOff x="0" y="0"/>
          <a:chExt cx="0" cy="0"/>
        </a:xfrm>
      </p:grpSpPr>
      <p:sp>
        <p:nvSpPr>
          <p:cNvPr id="883" name="Google Shape;883;p92"/>
          <p:cNvSpPr txBox="1"/>
          <p:nvPr>
            <p:ph type="ctrTitle"/>
          </p:nvPr>
        </p:nvSpPr>
        <p:spPr>
          <a:xfrm>
            <a:off x="479425" y="404825"/>
            <a:ext cx="11321400" cy="4793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200"/>
              <a:t>What impact did these journeys </a:t>
            </a:r>
            <a:endParaRPr sz="3200"/>
          </a:p>
          <a:p>
            <a:pPr indent="0" lvl="0" marL="0" rtl="0" algn="l">
              <a:lnSpc>
                <a:spcPct val="90000"/>
              </a:lnSpc>
              <a:spcBef>
                <a:spcPts val="0"/>
              </a:spcBef>
              <a:spcAft>
                <a:spcPts val="0"/>
              </a:spcAft>
              <a:buSzPts val="4800"/>
              <a:buNone/>
            </a:pPr>
            <a:r>
              <a:rPr lang="en-GB" sz="3200"/>
              <a:t>have on the world ?</a:t>
            </a:r>
            <a:endParaRPr sz="3200"/>
          </a:p>
          <a:p>
            <a:pPr indent="0" lvl="0" marL="0" rtl="0" algn="l">
              <a:lnSpc>
                <a:spcPct val="90000"/>
              </a:lnSpc>
              <a:spcBef>
                <a:spcPts val="0"/>
              </a:spcBef>
              <a:spcAft>
                <a:spcPts val="0"/>
              </a:spcAft>
              <a:buSzPts val="4800"/>
              <a:buNone/>
            </a:pPr>
            <a:r>
              <a:t/>
            </a:r>
            <a:endParaRPr sz="3200"/>
          </a:p>
          <a:p>
            <a:pPr indent="0" lvl="0" marL="0" rtl="0" algn="l">
              <a:lnSpc>
                <a:spcPct val="90000"/>
              </a:lnSpc>
              <a:spcBef>
                <a:spcPts val="0"/>
              </a:spcBef>
              <a:spcAft>
                <a:spcPts val="0"/>
              </a:spcAft>
              <a:buSzPts val="4800"/>
              <a:buNone/>
            </a:pPr>
            <a:r>
              <a:rPr lang="en-GB" sz="2400"/>
              <a:t>For example: </a:t>
            </a:r>
            <a:endParaRPr sz="2400"/>
          </a:p>
          <a:p>
            <a:pPr indent="0" lvl="0" marL="0" rtl="0" algn="l">
              <a:lnSpc>
                <a:spcPct val="90000"/>
              </a:lnSpc>
              <a:spcBef>
                <a:spcPts val="0"/>
              </a:spcBef>
              <a:spcAft>
                <a:spcPts val="0"/>
              </a:spcAft>
              <a:buSzPts val="4800"/>
              <a:buNone/>
            </a:pPr>
            <a:r>
              <a:rPr b="0" i="1" lang="en-GB" sz="1800">
                <a:latin typeface="Poppins"/>
                <a:ea typeface="Poppins"/>
                <a:cs typeface="Poppins"/>
                <a:sym typeface="Poppins"/>
              </a:rPr>
              <a:t>Amelia Earhart’s journey…</a:t>
            </a:r>
            <a:r>
              <a:rPr b="0" i="1" lang="en-GB" sz="1800">
                <a:latin typeface="Poppins"/>
                <a:ea typeface="Poppins"/>
                <a:cs typeface="Poppins"/>
                <a:sym typeface="Poppins"/>
              </a:rPr>
              <a:t> </a:t>
            </a:r>
            <a:endParaRPr b="0" i="1" sz="18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1600"/>
          </a:p>
          <a:p>
            <a:pPr indent="0" lvl="0" marL="0" rtl="0" algn="l">
              <a:lnSpc>
                <a:spcPct val="90000"/>
              </a:lnSpc>
              <a:spcBef>
                <a:spcPts val="0"/>
              </a:spcBef>
              <a:spcAft>
                <a:spcPts val="0"/>
              </a:spcAft>
              <a:buSzPts val="4800"/>
              <a:buNone/>
            </a:pPr>
            <a:r>
              <a:rPr lang="en-GB" sz="1600"/>
              <a:t>Pioneering Aviator:</a:t>
            </a:r>
            <a:endParaRPr sz="1600"/>
          </a:p>
          <a:p>
            <a:pPr indent="-317500" lvl="0" marL="457200" rtl="0" algn="l">
              <a:lnSpc>
                <a:spcPct val="90000"/>
              </a:lnSpc>
              <a:spcBef>
                <a:spcPts val="0"/>
              </a:spcBef>
              <a:spcAft>
                <a:spcPts val="0"/>
              </a:spcAft>
              <a:buSzPts val="1400"/>
              <a:buFont typeface="Poppins"/>
              <a:buChar char="●"/>
            </a:pPr>
            <a:r>
              <a:rPr b="0" lang="en-GB" sz="1400">
                <a:latin typeface="Poppins"/>
                <a:ea typeface="Poppins"/>
                <a:cs typeface="Poppins"/>
                <a:sym typeface="Poppins"/>
              </a:rPr>
              <a:t>Earhart was the first female aviator to fly solo across the Atlantic Ocean. Her achievements in aviation, including setting various speed and altitude records, demonstrated that flying was not solely a male endeavor. She inspired many individuals, both men and women, to pursue careers in aviation.</a:t>
            </a:r>
            <a:endParaRPr b="0" sz="14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1600"/>
          </a:p>
          <a:p>
            <a:pPr indent="0" lvl="0" marL="0" rtl="0" algn="l">
              <a:lnSpc>
                <a:spcPct val="90000"/>
              </a:lnSpc>
              <a:spcBef>
                <a:spcPts val="0"/>
              </a:spcBef>
              <a:spcAft>
                <a:spcPts val="0"/>
              </a:spcAft>
              <a:buSzPts val="4800"/>
              <a:buNone/>
            </a:pPr>
            <a:r>
              <a:rPr lang="en-GB" sz="1600"/>
              <a:t>Educational and Advocacy Work:</a:t>
            </a:r>
            <a:endParaRPr sz="1600"/>
          </a:p>
          <a:p>
            <a:pPr indent="-317500" lvl="0" marL="457200" rtl="0" algn="l">
              <a:lnSpc>
                <a:spcPct val="90000"/>
              </a:lnSpc>
              <a:spcBef>
                <a:spcPts val="0"/>
              </a:spcBef>
              <a:spcAft>
                <a:spcPts val="0"/>
              </a:spcAft>
              <a:buSzPts val="1400"/>
              <a:buFont typeface="Poppins"/>
              <a:buChar char="●"/>
            </a:pPr>
            <a:r>
              <a:rPr b="0" lang="en-GB" sz="1400">
                <a:latin typeface="Poppins"/>
                <a:ea typeface="Poppins"/>
                <a:cs typeface="Poppins"/>
                <a:sym typeface="Poppins"/>
              </a:rPr>
              <a:t>Earhart used her fame to advocate for the advancement of aviation and women's participation in it. She was involved in educational initiatives, lectured on aviation, and worked to promote the establishment of women's air racing events. She co-founded the Ninety-Nines, an organization for female pilots, to provide mutual support and advancement in aviation.</a:t>
            </a:r>
            <a:endParaRPr b="0" sz="14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1600"/>
          </a:p>
          <a:p>
            <a:pPr indent="0" lvl="0" marL="0" rtl="0" algn="l">
              <a:lnSpc>
                <a:spcPct val="90000"/>
              </a:lnSpc>
              <a:spcBef>
                <a:spcPts val="0"/>
              </a:spcBef>
              <a:spcAft>
                <a:spcPts val="0"/>
              </a:spcAft>
              <a:buSzPts val="4800"/>
              <a:buNone/>
            </a:pPr>
            <a:r>
              <a:rPr lang="en-GB" sz="1600"/>
              <a:t>Inspiration for Future Aviators:</a:t>
            </a:r>
            <a:endParaRPr sz="1600"/>
          </a:p>
          <a:p>
            <a:pPr indent="-317500" lvl="0" marL="457200" rtl="0" algn="l">
              <a:lnSpc>
                <a:spcPct val="90000"/>
              </a:lnSpc>
              <a:spcBef>
                <a:spcPts val="0"/>
              </a:spcBef>
              <a:spcAft>
                <a:spcPts val="0"/>
              </a:spcAft>
              <a:buSzPts val="1400"/>
              <a:buFont typeface="Poppins"/>
              <a:buChar char="●"/>
            </a:pPr>
            <a:r>
              <a:rPr b="0" lang="en-GB" sz="1400">
                <a:latin typeface="Poppins"/>
                <a:ea typeface="Poppins"/>
                <a:cs typeface="Poppins"/>
                <a:sym typeface="Poppins"/>
              </a:rPr>
              <a:t>Earhart's adventurous spirit and achievements inspired generations of aviators and adventurers. Her legacy has encouraged countless individuals to pursue careers in aviation, breaking barriers and reaching new heights in the field.</a:t>
            </a:r>
            <a:endParaRPr sz="1400"/>
          </a:p>
        </p:txBody>
      </p:sp>
      <p:sp>
        <p:nvSpPr>
          <p:cNvPr id="884" name="Google Shape;884;p92"/>
          <p:cNvSpPr/>
          <p:nvPr/>
        </p:nvSpPr>
        <p:spPr>
          <a:xfrm>
            <a:off x="9668000" y="340025"/>
            <a:ext cx="2044548"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10</a:t>
            </a:r>
            <a:endParaRPr sz="1600">
              <a:latin typeface="Poppins SemiBold"/>
              <a:ea typeface="Poppins SemiBold"/>
              <a:cs typeface="Poppins SemiBold"/>
              <a:sym typeface="Poppins SemiBold"/>
            </a:endParaRPr>
          </a:p>
        </p:txBody>
      </p:sp>
      <p:sp>
        <p:nvSpPr>
          <p:cNvPr id="885" name="Google Shape;885;p92"/>
          <p:cNvSpPr/>
          <p:nvPr/>
        </p:nvSpPr>
        <p:spPr>
          <a:xfrm>
            <a:off x="7329625" y="874450"/>
            <a:ext cx="3664800" cy="1572000"/>
          </a:xfrm>
          <a:prstGeom prst="wedgeEllipseCallout">
            <a:avLst>
              <a:gd fmla="val -22655" name="adj1"/>
              <a:gd fmla="val 65627" name="adj2"/>
            </a:avLst>
          </a:prstGeom>
          <a:solidFill>
            <a:srgbClr val="EDF8FF"/>
          </a:solidFill>
          <a:ln cap="flat" cmpd="sng" w="38100">
            <a:solidFill>
              <a:srgbClr val="00164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001645"/>
                </a:solidFill>
                <a:latin typeface="Poppins"/>
                <a:ea typeface="Poppins"/>
                <a:cs typeface="Poppins"/>
                <a:sym typeface="Poppins"/>
              </a:rPr>
              <a:t>What about </a:t>
            </a:r>
            <a:endParaRPr b="1" sz="2200">
              <a:solidFill>
                <a:srgbClr val="001645"/>
              </a:solidFill>
              <a:latin typeface="Poppins"/>
              <a:ea typeface="Poppins"/>
              <a:cs typeface="Poppins"/>
              <a:sym typeface="Poppins"/>
            </a:endParaRPr>
          </a:p>
          <a:p>
            <a:pPr indent="0" lvl="0" marL="0" rtl="0" algn="ctr">
              <a:spcBef>
                <a:spcPts val="0"/>
              </a:spcBef>
              <a:spcAft>
                <a:spcPts val="0"/>
              </a:spcAft>
              <a:buNone/>
            </a:pPr>
            <a:r>
              <a:rPr b="1" lang="en-GB" sz="2200">
                <a:solidFill>
                  <a:srgbClr val="001645"/>
                </a:solidFill>
                <a:latin typeface="Poppins"/>
                <a:ea typeface="Poppins"/>
                <a:cs typeface="Poppins"/>
                <a:sym typeface="Poppins"/>
              </a:rPr>
              <a:t>Neil Armstrong?</a:t>
            </a:r>
            <a:endParaRPr b="1" sz="2200">
              <a:solidFill>
                <a:srgbClr val="001645"/>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89" name="Shape 889"/>
        <p:cNvGrpSpPr/>
        <p:nvPr/>
      </p:nvGrpSpPr>
      <p:grpSpPr>
        <a:xfrm>
          <a:off x="0" y="0"/>
          <a:ext cx="0" cy="0"/>
          <a:chOff x="0" y="0"/>
          <a:chExt cx="0" cy="0"/>
        </a:xfrm>
      </p:grpSpPr>
      <p:sp>
        <p:nvSpPr>
          <p:cNvPr id="890" name="Google Shape;890;p93"/>
          <p:cNvSpPr txBox="1"/>
          <p:nvPr>
            <p:ph type="ctrTitle"/>
          </p:nvPr>
        </p:nvSpPr>
        <p:spPr>
          <a:xfrm>
            <a:off x="479400" y="1189350"/>
            <a:ext cx="11233200" cy="47793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4800"/>
              <a:buNone/>
            </a:pPr>
            <a:r>
              <a:rPr b="0" lang="en-GB" sz="2700">
                <a:latin typeface="Poppins"/>
                <a:ea typeface="Poppins"/>
                <a:cs typeface="Poppins"/>
                <a:sym typeface="Poppins"/>
              </a:rPr>
              <a:t>We’re going to try some </a:t>
            </a:r>
            <a:r>
              <a:rPr lang="en-GB" sz="2700">
                <a:latin typeface="Poppins"/>
                <a:ea typeface="Poppins"/>
                <a:cs typeface="Poppins"/>
                <a:sym typeface="Poppins"/>
              </a:rPr>
              <a:t>slow writing.</a:t>
            </a:r>
            <a:r>
              <a:rPr b="0" lang="en-GB" sz="2700">
                <a:latin typeface="Poppins"/>
                <a:ea typeface="Poppins"/>
                <a:cs typeface="Poppins"/>
                <a:sym typeface="Poppins"/>
              </a:rPr>
              <a:t> We’ll tell you how to begin each sentence.</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2700">
                <a:latin typeface="Poppins"/>
                <a:ea typeface="Poppins"/>
                <a:cs typeface="Poppins"/>
                <a:sym typeface="Poppins"/>
              </a:rPr>
              <a:t>You might like to write your full competition entry here, or do a practice run. </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2700">
                <a:latin typeface="Poppins"/>
                <a:ea typeface="Poppins"/>
                <a:cs typeface="Poppins"/>
                <a:sym typeface="Poppins"/>
              </a:rPr>
              <a:t>If you’d like a practice run, then you could use this scenario:</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lang="en-GB" sz="2700">
                <a:latin typeface="Poppins"/>
                <a:ea typeface="Poppins"/>
                <a:cs typeface="Poppins"/>
                <a:sym typeface="Poppins"/>
              </a:rPr>
              <a:t>Writing as a young child, you’re about to begin a journey to the airport to visit a new place…</a:t>
            </a:r>
            <a:endParaRPr sz="2700">
              <a:latin typeface="Poppins"/>
              <a:ea typeface="Poppins"/>
              <a:cs typeface="Poppins"/>
              <a:sym typeface="Poppins"/>
            </a:endParaRPr>
          </a:p>
          <a:p>
            <a:pPr indent="0" lvl="0" marL="0" rtl="0" algn="l">
              <a:lnSpc>
                <a:spcPct val="150000"/>
              </a:lnSpc>
              <a:spcBef>
                <a:spcPts val="0"/>
              </a:spcBef>
              <a:spcAft>
                <a:spcPts val="0"/>
              </a:spcAft>
              <a:buSzPts val="4800"/>
              <a:buNone/>
            </a:pPr>
            <a:r>
              <a:t/>
            </a:r>
            <a:endParaRPr b="0" sz="2700">
              <a:latin typeface="Poppins"/>
              <a:ea typeface="Poppins"/>
              <a:cs typeface="Poppins"/>
              <a:sym typeface="Poppins"/>
            </a:endParaRPr>
          </a:p>
        </p:txBody>
      </p:sp>
      <p:sp>
        <p:nvSpPr>
          <p:cNvPr id="891" name="Google Shape;891;p93"/>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92" name="Google Shape;892;p93"/>
          <p:cNvSpPr/>
          <p:nvPr/>
        </p:nvSpPr>
        <p:spPr>
          <a:xfrm>
            <a:off x="9687650" y="340025"/>
            <a:ext cx="2024946"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11</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96" name="Shape 896"/>
        <p:cNvGrpSpPr/>
        <p:nvPr/>
      </p:nvGrpSpPr>
      <p:grpSpPr>
        <a:xfrm>
          <a:off x="0" y="0"/>
          <a:ext cx="0" cy="0"/>
          <a:chOff x="0" y="0"/>
          <a:chExt cx="0" cy="0"/>
        </a:xfrm>
      </p:grpSpPr>
      <p:sp>
        <p:nvSpPr>
          <p:cNvPr id="897" name="Google Shape;897;p9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98" name="Google Shape;898;p94"/>
          <p:cNvSpPr txBox="1"/>
          <p:nvPr/>
        </p:nvSpPr>
        <p:spPr>
          <a:xfrm>
            <a:off x="479421" y="1525248"/>
            <a:ext cx="7601700" cy="3478500"/>
          </a:xfrm>
          <a:prstGeom prst="rect">
            <a:avLst/>
          </a:prstGeom>
          <a:noFill/>
          <a:ln>
            <a:noFill/>
          </a:ln>
        </p:spPr>
        <p:txBody>
          <a:bodyPr anchorCtr="0" anchor="t" bIns="45700" lIns="91425" spcFirstLastPara="1" rIns="91425" wrap="square" tIns="45700">
            <a:spAutoFit/>
          </a:bodyPr>
          <a:lstStyle/>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Deep in the heart of…</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All around, there is…</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Beyond the… lurks…</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The scent in the air is like…</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It was into this scene that I arrived, feeling…</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The journey here had been…</a:t>
            </a:r>
            <a:endParaRPr b="0" i="0" sz="2200" u="none" cap="none" strike="noStrike">
              <a:solidFill>
                <a:srgbClr val="000000"/>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Poppins"/>
              <a:buAutoNum type="arabicPeriod"/>
            </a:pPr>
            <a:r>
              <a:rPr b="0" i="0" lang="en-GB" sz="2200" u="none" cap="none" strike="noStrike">
                <a:solidFill>
                  <a:schemeClr val="dk1"/>
                </a:solidFill>
                <a:latin typeface="Poppins"/>
                <a:ea typeface="Poppins"/>
                <a:cs typeface="Poppins"/>
                <a:sym typeface="Poppins"/>
              </a:rPr>
              <a:t>But now that I was here, I couldn’t wait to…</a:t>
            </a:r>
            <a:endParaRPr b="0" i="0" sz="2200" u="none" cap="none" strike="noStrike">
              <a:solidFill>
                <a:srgbClr val="000000"/>
              </a:solidFill>
              <a:latin typeface="Arial"/>
              <a:ea typeface="Arial"/>
              <a:cs typeface="Arial"/>
              <a:sym typeface="Arial"/>
            </a:endParaRPr>
          </a:p>
        </p:txBody>
      </p:sp>
      <p:sp>
        <p:nvSpPr>
          <p:cNvPr id="899" name="Google Shape;899;p94"/>
          <p:cNvSpPr/>
          <p:nvPr/>
        </p:nvSpPr>
        <p:spPr>
          <a:xfrm>
            <a:off x="9668000" y="340025"/>
            <a:ext cx="2044548"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11</a:t>
            </a:r>
            <a:endParaRPr sz="1600">
              <a:latin typeface="Poppins SemiBold"/>
              <a:ea typeface="Poppins SemiBold"/>
              <a:cs typeface="Poppins SemiBold"/>
              <a:sym typeface="Poppins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A picture containing person, indoor, computer&#10;&#10;Description automatically generated" id="904" name="Google Shape;904;p95"/>
          <p:cNvPicPr preferRelativeResize="0"/>
          <p:nvPr>
            <p:ph idx="2" type="pic"/>
          </p:nvPr>
        </p:nvPicPr>
        <p:blipFill rotWithShape="1">
          <a:blip r:embed="rId3">
            <a:alphaModFix/>
          </a:blip>
          <a:srcRect b="0" l="0" r="0" t="0"/>
          <a:stretch/>
        </p:blipFill>
        <p:spPr>
          <a:xfrm>
            <a:off x="6888161" y="0"/>
            <a:ext cx="5303838" cy="6857999"/>
          </a:xfrm>
          <a:prstGeom prst="rect">
            <a:avLst/>
          </a:prstGeom>
          <a:solidFill>
            <a:schemeClr val="lt2"/>
          </a:solidFill>
          <a:ln>
            <a:noFill/>
          </a:ln>
        </p:spPr>
      </p:pic>
      <p:sp>
        <p:nvSpPr>
          <p:cNvPr id="905" name="Google Shape;905;p95"/>
          <p:cNvSpPr txBox="1"/>
          <p:nvPr>
            <p:ph type="ctrTitle"/>
          </p:nvPr>
        </p:nvSpPr>
        <p:spPr>
          <a:xfrm>
            <a:off x="479425" y="1340875"/>
            <a:ext cx="6061500" cy="3241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a:t>Your task: </a:t>
            </a:r>
            <a:endParaRPr/>
          </a:p>
          <a:p>
            <a:pPr indent="0" lvl="0" marL="0" rtl="0" algn="l">
              <a:lnSpc>
                <a:spcPct val="90000"/>
              </a:lnSpc>
              <a:spcBef>
                <a:spcPts val="0"/>
              </a:spcBef>
              <a:spcAft>
                <a:spcPts val="0"/>
              </a:spcAft>
              <a:buClr>
                <a:schemeClr val="dk1"/>
              </a:buClr>
              <a:buSzPts val="4800"/>
              <a:buFont typeface="Poppins SemiBold"/>
              <a:buNone/>
            </a:pPr>
            <a:r>
              <a:t/>
            </a:r>
            <a:endParaRPr/>
          </a:p>
          <a:p>
            <a:pPr indent="0" lvl="0" marL="0" rtl="0" algn="l">
              <a:lnSpc>
                <a:spcPct val="90000"/>
              </a:lnSpc>
              <a:spcBef>
                <a:spcPts val="0"/>
              </a:spcBef>
              <a:spcAft>
                <a:spcPts val="0"/>
              </a:spcAft>
              <a:buClr>
                <a:schemeClr val="dk1"/>
              </a:buClr>
              <a:buSzPts val="4800"/>
              <a:buFont typeface="Poppins SemiBold"/>
              <a:buNone/>
            </a:pPr>
            <a:r>
              <a:rPr lang="en-GB" sz="6900"/>
              <a:t>take us on a journey</a:t>
            </a:r>
            <a:endParaRPr sz="6900"/>
          </a:p>
        </p:txBody>
      </p:sp>
      <p:sp>
        <p:nvSpPr>
          <p:cNvPr id="906" name="Google Shape;906;p95"/>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96"/>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 </a:t>
            </a:r>
            <a:endParaRPr/>
          </a:p>
        </p:txBody>
      </p:sp>
      <p:pic>
        <p:nvPicPr>
          <p:cNvPr id="912" name="Google Shape;912;p96"/>
          <p:cNvPicPr preferRelativeResize="0"/>
          <p:nvPr/>
        </p:nvPicPr>
        <p:blipFill rotWithShape="1">
          <a:blip r:embed="rId3">
            <a:alphaModFix/>
          </a:blip>
          <a:srcRect b="0" l="0" r="0" t="0"/>
          <a:stretch/>
        </p:blipFill>
        <p:spPr>
          <a:xfrm>
            <a:off x="2260100" y="54175"/>
            <a:ext cx="8653086" cy="67496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0"/>
          <p:cNvSpPr txBox="1"/>
          <p:nvPr>
            <p:ph type="ctrTitle"/>
          </p:nvPr>
        </p:nvSpPr>
        <p:spPr>
          <a:xfrm>
            <a:off x="488446" y="1196977"/>
            <a:ext cx="5607600" cy="3879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lt1"/>
              </a:buClr>
              <a:buSzPts val="4800"/>
              <a:buFont typeface="Poppins SemiBold"/>
              <a:buNone/>
            </a:pPr>
            <a:r>
              <a:rPr lang="en-GB" sz="4000"/>
              <a:t>Complete this sentence and be ready to share.</a:t>
            </a:r>
            <a:endParaRPr sz="4000"/>
          </a:p>
          <a:p>
            <a:pPr indent="0" lvl="0" marL="0" rtl="0" algn="l">
              <a:lnSpc>
                <a:spcPct val="90000"/>
              </a:lnSpc>
              <a:spcBef>
                <a:spcPts val="0"/>
              </a:spcBef>
              <a:spcAft>
                <a:spcPts val="0"/>
              </a:spcAft>
              <a:buClr>
                <a:schemeClr val="lt1"/>
              </a:buClr>
              <a:buSzPts val="4800"/>
              <a:buFont typeface="Poppins SemiBold"/>
              <a:buNone/>
            </a:pPr>
            <a:r>
              <a:t/>
            </a:r>
            <a:endParaRPr sz="4000"/>
          </a:p>
          <a:p>
            <a:pPr indent="0" lvl="0" marL="0" rtl="0" algn="l">
              <a:lnSpc>
                <a:spcPct val="90000"/>
              </a:lnSpc>
              <a:spcBef>
                <a:spcPts val="0"/>
              </a:spcBef>
              <a:spcAft>
                <a:spcPts val="0"/>
              </a:spcAft>
              <a:buClr>
                <a:schemeClr val="lt1"/>
              </a:buClr>
              <a:buSzPts val="4800"/>
              <a:buFont typeface="Poppins SemiBold"/>
              <a:buNone/>
            </a:pPr>
            <a:r>
              <a:rPr b="0" lang="en-GB" sz="4000">
                <a:latin typeface="Poppins"/>
                <a:ea typeface="Poppins"/>
                <a:cs typeface="Poppins"/>
                <a:sym typeface="Poppins"/>
              </a:rPr>
              <a:t>The most memorable journey of my life was… because…. </a:t>
            </a:r>
            <a:endParaRPr b="0" sz="4000">
              <a:latin typeface="Poppins"/>
              <a:ea typeface="Poppins"/>
              <a:cs typeface="Poppins"/>
              <a:sym typeface="Poppins"/>
            </a:endParaRPr>
          </a:p>
        </p:txBody>
      </p:sp>
      <p:sp>
        <p:nvSpPr>
          <p:cNvPr id="696" name="Google Shape;696;p70"/>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accent2"/>
              </a:buClr>
              <a:buSzPts val="1500"/>
              <a:buFont typeface="Poppins SemiBold"/>
              <a:buNone/>
            </a:pPr>
            <a:r>
              <a:rPr lang="en-GB"/>
              <a:t>Bedrock Young Authors  Competition</a:t>
            </a:r>
            <a:endParaRPr/>
          </a:p>
        </p:txBody>
      </p:sp>
      <p:pic>
        <p:nvPicPr>
          <p:cNvPr id="697" name="Google Shape;697;p70"/>
          <p:cNvPicPr preferRelativeResize="0"/>
          <p:nvPr/>
        </p:nvPicPr>
        <p:blipFill rotWithShape="1">
          <a:blip r:embed="rId3">
            <a:alphaModFix/>
          </a:blip>
          <a:srcRect b="0" l="0" r="0" t="0"/>
          <a:stretch/>
        </p:blipFill>
        <p:spPr>
          <a:xfrm>
            <a:off x="7048500" y="0"/>
            <a:ext cx="5143500" cy="6857999"/>
          </a:xfrm>
          <a:prstGeom prst="rect">
            <a:avLst/>
          </a:prstGeom>
          <a:noFill/>
          <a:ln>
            <a:noFill/>
          </a:ln>
        </p:spPr>
      </p:pic>
      <p:sp>
        <p:nvSpPr>
          <p:cNvPr id="698" name="Google Shape;698;p70"/>
          <p:cNvSpPr/>
          <p:nvPr/>
        </p:nvSpPr>
        <p:spPr>
          <a:xfrm>
            <a:off x="9760450" y="340025"/>
            <a:ext cx="19521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a:t>
            </a:r>
            <a:endParaRPr sz="1600">
              <a:latin typeface="Poppins SemiBold"/>
              <a:ea typeface="Poppins SemiBold"/>
              <a:cs typeface="Poppins SemiBold"/>
              <a:sym typeface="Poppins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16" name="Shape 916"/>
        <p:cNvGrpSpPr/>
        <p:nvPr/>
      </p:nvGrpSpPr>
      <p:grpSpPr>
        <a:xfrm>
          <a:off x="0" y="0"/>
          <a:ext cx="0" cy="0"/>
          <a:chOff x="0" y="0"/>
          <a:chExt cx="0" cy="0"/>
        </a:xfrm>
      </p:grpSpPr>
      <p:sp>
        <p:nvSpPr>
          <p:cNvPr id="917" name="Google Shape;917;p97"/>
          <p:cNvSpPr txBox="1"/>
          <p:nvPr>
            <p:ph type="ctrTitle"/>
          </p:nvPr>
        </p:nvSpPr>
        <p:spPr>
          <a:xfrm>
            <a:off x="392050" y="1538825"/>
            <a:ext cx="11649600" cy="24627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4800"/>
              <a:buNone/>
            </a:pPr>
            <a:r>
              <a:rPr b="0" lang="en-GB" sz="4000">
                <a:latin typeface="Poppins"/>
                <a:ea typeface="Poppins"/>
                <a:cs typeface="Poppins"/>
                <a:sym typeface="Poppins"/>
              </a:rPr>
              <a:t>It’s your time to write.</a:t>
            </a:r>
            <a:endParaRPr b="0" sz="4000">
              <a:latin typeface="Poppins"/>
              <a:ea typeface="Poppins"/>
              <a:cs typeface="Poppins"/>
              <a:sym typeface="Poppins"/>
            </a:endParaRPr>
          </a:p>
          <a:p>
            <a:pPr indent="0" lvl="0" marL="0" rtl="0" algn="l">
              <a:lnSpc>
                <a:spcPct val="150000"/>
              </a:lnSpc>
              <a:spcBef>
                <a:spcPts val="0"/>
              </a:spcBef>
              <a:spcAft>
                <a:spcPts val="0"/>
              </a:spcAft>
              <a:buSzPts val="4800"/>
              <a:buNone/>
            </a:pPr>
            <a:r>
              <a:t/>
            </a:r>
            <a:endParaRPr b="0" sz="40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4000">
                <a:latin typeface="Poppins"/>
                <a:ea typeface="Poppins"/>
                <a:cs typeface="Poppins"/>
                <a:sym typeface="Poppins"/>
              </a:rPr>
              <a:t>Before we do, let’s clarify our </a:t>
            </a:r>
            <a:r>
              <a:rPr lang="en-GB" sz="4000">
                <a:latin typeface="Poppins"/>
                <a:ea typeface="Poppins"/>
                <a:cs typeface="Poppins"/>
                <a:sym typeface="Poppins"/>
              </a:rPr>
              <a:t>success criteria.</a:t>
            </a:r>
            <a:endParaRPr sz="4000">
              <a:latin typeface="Poppins"/>
              <a:ea typeface="Poppins"/>
              <a:cs typeface="Poppins"/>
              <a:sym typeface="Poppins"/>
            </a:endParaRPr>
          </a:p>
        </p:txBody>
      </p:sp>
      <p:sp>
        <p:nvSpPr>
          <p:cNvPr id="918" name="Google Shape;918;p9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919" name="Google Shape;919;p97"/>
          <p:cNvPicPr preferRelativeResize="0"/>
          <p:nvPr/>
        </p:nvPicPr>
        <p:blipFill rotWithShape="1">
          <a:blip r:embed="rId3">
            <a:alphaModFix/>
          </a:blip>
          <a:srcRect b="42912" l="31505" r="30854" t="34451"/>
          <a:stretch/>
        </p:blipFill>
        <p:spPr>
          <a:xfrm>
            <a:off x="10196513" y="5214275"/>
            <a:ext cx="1932510" cy="1643725"/>
          </a:xfrm>
          <a:prstGeom prst="rect">
            <a:avLst/>
          </a:prstGeom>
          <a:noFill/>
          <a:ln>
            <a:noFill/>
          </a:ln>
        </p:spPr>
      </p:pic>
      <p:sp>
        <p:nvSpPr>
          <p:cNvPr id="920" name="Google Shape;920;p97"/>
          <p:cNvSpPr/>
          <p:nvPr/>
        </p:nvSpPr>
        <p:spPr>
          <a:xfrm>
            <a:off x="9545775" y="340025"/>
            <a:ext cx="216680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12</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24" name="Shape 924"/>
        <p:cNvGrpSpPr/>
        <p:nvPr/>
      </p:nvGrpSpPr>
      <p:grpSpPr>
        <a:xfrm>
          <a:off x="0" y="0"/>
          <a:ext cx="0" cy="0"/>
          <a:chOff x="0" y="0"/>
          <a:chExt cx="0" cy="0"/>
        </a:xfrm>
      </p:grpSpPr>
      <p:sp>
        <p:nvSpPr>
          <p:cNvPr id="925" name="Google Shape;925;p98"/>
          <p:cNvSpPr txBox="1"/>
          <p:nvPr>
            <p:ph type="ctrTitle"/>
          </p:nvPr>
        </p:nvSpPr>
        <p:spPr>
          <a:xfrm>
            <a:off x="406625" y="1335000"/>
            <a:ext cx="11649600" cy="5673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700">
                <a:latin typeface="Poppins"/>
                <a:ea typeface="Poppins"/>
                <a:cs typeface="Poppins"/>
                <a:sym typeface="Poppins"/>
              </a:rPr>
              <a:t>Read your partner’s work.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Have they been successful?</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Give them </a:t>
            </a:r>
            <a:r>
              <a:rPr lang="en-GB" sz="2700">
                <a:latin typeface="Poppins"/>
                <a:ea typeface="Poppins"/>
                <a:cs typeface="Poppins"/>
                <a:sym typeface="Poppins"/>
              </a:rPr>
              <a:t>kind</a:t>
            </a:r>
            <a:r>
              <a:rPr b="0" lang="en-GB" sz="2700">
                <a:latin typeface="Poppins"/>
                <a:ea typeface="Poppins"/>
                <a:cs typeface="Poppins"/>
                <a:sym typeface="Poppins"/>
              </a:rPr>
              <a:t>, </a:t>
            </a:r>
            <a:r>
              <a:rPr lang="en-GB" sz="2700">
                <a:latin typeface="Poppins"/>
                <a:ea typeface="Poppins"/>
                <a:cs typeface="Poppins"/>
                <a:sym typeface="Poppins"/>
              </a:rPr>
              <a:t>specific</a:t>
            </a:r>
            <a:r>
              <a:rPr b="0" lang="en-GB" sz="2700">
                <a:latin typeface="Poppins"/>
                <a:ea typeface="Poppins"/>
                <a:cs typeface="Poppins"/>
                <a:sym typeface="Poppins"/>
              </a:rPr>
              <a:t> and </a:t>
            </a:r>
            <a:r>
              <a:rPr lang="en-GB" sz="2700">
                <a:latin typeface="Poppins"/>
                <a:ea typeface="Poppins"/>
                <a:cs typeface="Poppins"/>
                <a:sym typeface="Poppins"/>
              </a:rPr>
              <a:t>helpful</a:t>
            </a:r>
            <a:r>
              <a:rPr b="0" lang="en-GB" sz="2700">
                <a:latin typeface="Poppins"/>
                <a:ea typeface="Poppins"/>
                <a:cs typeface="Poppins"/>
                <a:sym typeface="Poppins"/>
              </a:rPr>
              <a:t> feedback.</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lang="en-GB" sz="2700">
                <a:latin typeface="Poppins"/>
                <a:ea typeface="Poppins"/>
                <a:cs typeface="Poppins"/>
                <a:sym typeface="Poppins"/>
              </a:rPr>
              <a:t>Use the following phrases:</a:t>
            </a:r>
            <a:endParaRPr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“I like how you…”</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“This is impactful because…”</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“This is intriguing because…”</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“Here, could you have included…”</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p:txBody>
      </p:sp>
      <p:sp>
        <p:nvSpPr>
          <p:cNvPr id="926" name="Google Shape;926;p98"/>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Review: how have I done?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927" name="Google Shape;927;p98"/>
          <p:cNvPicPr preferRelativeResize="0"/>
          <p:nvPr/>
        </p:nvPicPr>
        <p:blipFill rotWithShape="1">
          <a:blip r:embed="rId3">
            <a:alphaModFix/>
          </a:blip>
          <a:srcRect b="42912" l="31505" r="30854" t="34451"/>
          <a:stretch/>
        </p:blipFill>
        <p:spPr>
          <a:xfrm>
            <a:off x="8641676" y="3891775"/>
            <a:ext cx="3487352" cy="296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99"/>
          <p:cNvSpPr txBox="1"/>
          <p:nvPr>
            <p:ph type="ctrTitle"/>
          </p:nvPr>
        </p:nvSpPr>
        <p:spPr>
          <a:xfrm>
            <a:off x="488495" y="2124914"/>
            <a:ext cx="11224079" cy="2022092"/>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accent2"/>
              </a:buClr>
              <a:buSzPts val="7200"/>
              <a:buFont typeface="Poppins SemiBold"/>
              <a:buNone/>
            </a:pPr>
            <a:r>
              <a:rPr lang="en-GB"/>
              <a:t>Thank you</a:t>
            </a:r>
            <a:endParaRPr/>
          </a:p>
        </p:txBody>
      </p:sp>
      <p:sp>
        <p:nvSpPr>
          <p:cNvPr id="933" name="Google Shape;933;p9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p>
            <a:pPr indent="0" lvl="0" marL="7702" rtl="0" algn="l">
              <a:lnSpc>
                <a:spcPct val="100000"/>
              </a:lnSpc>
              <a:spcBef>
                <a:spcPts val="0"/>
              </a:spcBef>
              <a:spcAft>
                <a:spcPts val="0"/>
              </a:spcAft>
              <a:buSzPts val="1400"/>
              <a:buNone/>
            </a:pPr>
            <a:r>
              <a:rPr lang="en-GB"/>
              <a:t>Bedrock PowerPoint Template</a:t>
            </a:r>
            <a:endParaRPr/>
          </a:p>
        </p:txBody>
      </p:sp>
      <p:sp>
        <p:nvSpPr>
          <p:cNvPr id="934" name="Google Shape;934;p9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en-GB"/>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person, indoor, computer&#10;&#10;Description automatically generated" id="703" name="Google Shape;703;p71"/>
          <p:cNvPicPr preferRelativeResize="0"/>
          <p:nvPr>
            <p:ph idx="2" type="pic"/>
          </p:nvPr>
        </p:nvPicPr>
        <p:blipFill rotWithShape="1">
          <a:blip r:embed="rId3">
            <a:alphaModFix/>
          </a:blip>
          <a:srcRect b="0" l="0" r="0" t="0"/>
          <a:stretch/>
        </p:blipFill>
        <p:spPr>
          <a:xfrm>
            <a:off x="6888161" y="0"/>
            <a:ext cx="5303838" cy="6857999"/>
          </a:xfrm>
          <a:prstGeom prst="rect">
            <a:avLst/>
          </a:prstGeom>
          <a:solidFill>
            <a:schemeClr val="lt2"/>
          </a:solidFill>
          <a:ln>
            <a:noFill/>
          </a:ln>
        </p:spPr>
      </p:pic>
      <p:sp>
        <p:nvSpPr>
          <p:cNvPr id="704" name="Google Shape;704;p71"/>
          <p:cNvSpPr txBox="1"/>
          <p:nvPr>
            <p:ph type="ctrTitle"/>
          </p:nvPr>
        </p:nvSpPr>
        <p:spPr>
          <a:xfrm>
            <a:off x="479425" y="1340875"/>
            <a:ext cx="6061500" cy="3241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a:t>Your task: </a:t>
            </a:r>
            <a:endParaRPr/>
          </a:p>
          <a:p>
            <a:pPr indent="0" lvl="0" marL="0" rtl="0" algn="l">
              <a:lnSpc>
                <a:spcPct val="90000"/>
              </a:lnSpc>
              <a:spcBef>
                <a:spcPts val="0"/>
              </a:spcBef>
              <a:spcAft>
                <a:spcPts val="0"/>
              </a:spcAft>
              <a:buClr>
                <a:schemeClr val="dk1"/>
              </a:buClr>
              <a:buSzPts val="4800"/>
              <a:buFont typeface="Poppins SemiBold"/>
              <a:buNone/>
            </a:pPr>
            <a:r>
              <a:t/>
            </a:r>
            <a:endParaRPr/>
          </a:p>
          <a:p>
            <a:pPr indent="0" lvl="0" marL="0" rtl="0" algn="l">
              <a:lnSpc>
                <a:spcPct val="90000"/>
              </a:lnSpc>
              <a:spcBef>
                <a:spcPts val="0"/>
              </a:spcBef>
              <a:spcAft>
                <a:spcPts val="0"/>
              </a:spcAft>
              <a:buClr>
                <a:schemeClr val="dk1"/>
              </a:buClr>
              <a:buSzPts val="4800"/>
              <a:buFont typeface="Poppins SemiBold"/>
              <a:buNone/>
            </a:pPr>
            <a:r>
              <a:rPr lang="en-GB" sz="6900"/>
              <a:t>take us on a journey</a:t>
            </a:r>
            <a:endParaRPr sz="6900"/>
          </a:p>
        </p:txBody>
      </p:sp>
      <p:sp>
        <p:nvSpPr>
          <p:cNvPr id="705" name="Google Shape;705;p71"/>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72"/>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 </a:t>
            </a:r>
            <a:endParaRPr/>
          </a:p>
        </p:txBody>
      </p:sp>
      <p:pic>
        <p:nvPicPr>
          <p:cNvPr id="711" name="Google Shape;711;p72"/>
          <p:cNvPicPr preferRelativeResize="0"/>
          <p:nvPr/>
        </p:nvPicPr>
        <p:blipFill rotWithShape="1">
          <a:blip r:embed="rId3">
            <a:alphaModFix/>
          </a:blip>
          <a:srcRect b="0" l="0" r="0" t="0"/>
          <a:stretch/>
        </p:blipFill>
        <p:spPr>
          <a:xfrm>
            <a:off x="2260100" y="54175"/>
            <a:ext cx="8653086" cy="6749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73"/>
          <p:cNvSpPr txBox="1"/>
          <p:nvPr>
            <p:ph type="ctrTitle"/>
          </p:nvPr>
        </p:nvSpPr>
        <p:spPr>
          <a:xfrm>
            <a:off x="479425" y="1378800"/>
            <a:ext cx="8145900" cy="4100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700">
                <a:latin typeface="Poppins"/>
                <a:ea typeface="Poppins"/>
                <a:cs typeface="Poppins"/>
                <a:sym typeface="Poppins"/>
              </a:rPr>
              <a:t>We’ll follow three steps:</a:t>
            </a:r>
            <a:endParaRPr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Plan: </a:t>
            </a:r>
            <a:r>
              <a:rPr b="0" lang="en-GB" sz="3700">
                <a:latin typeface="Poppins"/>
                <a:ea typeface="Poppins"/>
                <a:cs typeface="Poppins"/>
                <a:sym typeface="Poppins"/>
              </a:rPr>
              <a:t>how will I compel my readers?</a:t>
            </a:r>
            <a:endParaRPr b="0" sz="37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Do: </a:t>
            </a:r>
            <a:r>
              <a:rPr b="0" lang="en-GB" sz="3700">
                <a:latin typeface="Poppins"/>
                <a:ea typeface="Poppins"/>
                <a:cs typeface="Poppins"/>
                <a:sym typeface="Poppins"/>
              </a:rPr>
              <a:t>what does ‘good’ look like?</a:t>
            </a:r>
            <a:endParaRPr b="0" sz="37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Review: </a:t>
            </a:r>
            <a:r>
              <a:rPr b="0" lang="en-GB" sz="3700">
                <a:latin typeface="Poppins"/>
                <a:ea typeface="Poppins"/>
                <a:cs typeface="Poppins"/>
                <a:sym typeface="Poppins"/>
              </a:rPr>
              <a:t>how have I done?</a:t>
            </a:r>
            <a:endParaRPr b="0" sz="3700">
              <a:latin typeface="Poppins"/>
              <a:ea typeface="Poppins"/>
              <a:cs typeface="Poppins"/>
              <a:sym typeface="Poppins"/>
            </a:endParaRPr>
          </a:p>
        </p:txBody>
      </p:sp>
      <p:sp>
        <p:nvSpPr>
          <p:cNvPr id="717" name="Google Shape;717;p73"/>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pic>
        <p:nvPicPr>
          <p:cNvPr id="718" name="Google Shape;718;p73"/>
          <p:cNvPicPr preferRelativeResize="0"/>
          <p:nvPr/>
        </p:nvPicPr>
        <p:blipFill rotWithShape="1">
          <a:blip r:embed="rId3">
            <a:alphaModFix/>
          </a:blip>
          <a:srcRect b="0" l="0" r="0" t="0"/>
          <a:stretch/>
        </p:blipFill>
        <p:spPr>
          <a:xfrm>
            <a:off x="8544125" y="248026"/>
            <a:ext cx="3446850" cy="2973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22" name="Shape 722"/>
        <p:cNvGrpSpPr/>
        <p:nvPr/>
      </p:nvGrpSpPr>
      <p:grpSpPr>
        <a:xfrm>
          <a:off x="0" y="0"/>
          <a:ext cx="0" cy="0"/>
          <a:chOff x="0" y="0"/>
          <a:chExt cx="0" cy="0"/>
        </a:xfrm>
      </p:grpSpPr>
      <p:sp>
        <p:nvSpPr>
          <p:cNvPr id="723" name="Google Shape;723;p74"/>
          <p:cNvSpPr txBox="1"/>
          <p:nvPr>
            <p:ph type="ctrTitle"/>
          </p:nvPr>
        </p:nvSpPr>
        <p:spPr>
          <a:xfrm>
            <a:off x="479425" y="1340875"/>
            <a:ext cx="6061500" cy="397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4100">
                <a:latin typeface="Poppins"/>
                <a:ea typeface="Poppins"/>
                <a:cs typeface="Poppins"/>
                <a:sym typeface="Poppins"/>
              </a:rPr>
              <a:t>‘Journey’</a:t>
            </a:r>
            <a:r>
              <a:rPr b="0" lang="en-GB" sz="4100">
                <a:latin typeface="Poppins"/>
                <a:ea typeface="Poppins"/>
                <a:cs typeface="Poppins"/>
                <a:sym typeface="Poppins"/>
              </a:rPr>
              <a:t> actually comes from from Medieval Latin </a:t>
            </a:r>
            <a:r>
              <a:rPr b="0" i="1" lang="en-GB" sz="4100">
                <a:latin typeface="Poppins"/>
                <a:ea typeface="Poppins"/>
                <a:cs typeface="Poppins"/>
                <a:sym typeface="Poppins"/>
              </a:rPr>
              <a:t>diurnata</a:t>
            </a:r>
            <a:r>
              <a:rPr b="0" lang="en-GB" sz="4100">
                <a:latin typeface="Poppins"/>
                <a:ea typeface="Poppins"/>
                <a:cs typeface="Poppins"/>
                <a:sym typeface="Poppins"/>
              </a:rPr>
              <a:t> meaning </a:t>
            </a:r>
            <a:r>
              <a:rPr lang="en-GB" sz="4100">
                <a:latin typeface="Poppins"/>
                <a:ea typeface="Poppins"/>
                <a:cs typeface="Poppins"/>
                <a:sym typeface="Poppins"/>
              </a:rPr>
              <a:t>“a day's work, a day's journey, a fixed day, a day”</a:t>
            </a:r>
            <a:endParaRPr sz="6200">
              <a:latin typeface="Poppins"/>
              <a:ea typeface="Poppins"/>
              <a:cs typeface="Poppins"/>
              <a:sym typeface="Poppins"/>
            </a:endParaRPr>
          </a:p>
        </p:txBody>
      </p:sp>
      <p:sp>
        <p:nvSpPr>
          <p:cNvPr id="724" name="Google Shape;724;p7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pic>
        <p:nvPicPr>
          <p:cNvPr id="725" name="Google Shape;725;p74"/>
          <p:cNvPicPr preferRelativeResize="0"/>
          <p:nvPr/>
        </p:nvPicPr>
        <p:blipFill rotWithShape="1">
          <a:blip r:embed="rId3">
            <a:alphaModFix/>
          </a:blip>
          <a:srcRect b="0" l="0" r="0" t="0"/>
          <a:stretch/>
        </p:blipFill>
        <p:spPr>
          <a:xfrm>
            <a:off x="6870275" y="0"/>
            <a:ext cx="532172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29" name="Shape 729"/>
        <p:cNvGrpSpPr/>
        <p:nvPr/>
      </p:nvGrpSpPr>
      <p:grpSpPr>
        <a:xfrm>
          <a:off x="0" y="0"/>
          <a:ext cx="0" cy="0"/>
          <a:chOff x="0" y="0"/>
          <a:chExt cx="0" cy="0"/>
        </a:xfrm>
      </p:grpSpPr>
      <p:sp>
        <p:nvSpPr>
          <p:cNvPr id="730" name="Google Shape;730;p75"/>
          <p:cNvSpPr txBox="1"/>
          <p:nvPr>
            <p:ph type="ctrTitle"/>
          </p:nvPr>
        </p:nvSpPr>
        <p:spPr>
          <a:xfrm>
            <a:off x="1867650" y="1290850"/>
            <a:ext cx="8456700" cy="1108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4000">
                <a:latin typeface="Poppins"/>
                <a:ea typeface="Poppins"/>
                <a:cs typeface="Poppins"/>
                <a:sym typeface="Poppins"/>
              </a:rPr>
              <a:t>What ‘journeys’ can we go on?</a:t>
            </a:r>
            <a:endParaRPr sz="4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4000">
              <a:latin typeface="Poppins"/>
              <a:ea typeface="Poppins"/>
              <a:cs typeface="Poppins"/>
              <a:sym typeface="Poppins"/>
            </a:endParaRPr>
          </a:p>
        </p:txBody>
      </p:sp>
      <p:sp>
        <p:nvSpPr>
          <p:cNvPr id="731" name="Google Shape;731;p7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graphicFrame>
        <p:nvGraphicFramePr>
          <p:cNvPr id="732" name="Google Shape;732;p75"/>
          <p:cNvGraphicFramePr/>
          <p:nvPr/>
        </p:nvGraphicFramePr>
        <p:xfrm>
          <a:off x="938475" y="2198675"/>
          <a:ext cx="3000000" cy="3000000"/>
        </p:xfrm>
        <a:graphic>
          <a:graphicData uri="http://schemas.openxmlformats.org/drawingml/2006/table">
            <a:tbl>
              <a:tblPr>
                <a:noFill/>
                <a:tableStyleId>{CF98DAAB-6EEE-470A-8C4C-BE3F4F57D1AB}</a:tableStyleId>
              </a:tblPr>
              <a:tblGrid>
                <a:gridCol w="3438350"/>
                <a:gridCol w="3438350"/>
                <a:gridCol w="3438350"/>
              </a:tblGrid>
              <a:tr h="783900">
                <a:tc>
                  <a:txBody>
                    <a:bodyPr/>
                    <a:lstStyle/>
                    <a:p>
                      <a:pPr indent="0" lvl="0" marL="0" marR="0" rtl="0" algn="ctr">
                        <a:lnSpc>
                          <a:spcPct val="100000"/>
                        </a:lnSpc>
                        <a:spcBef>
                          <a:spcPts val="0"/>
                        </a:spcBef>
                        <a:spcAft>
                          <a:spcPts val="0"/>
                        </a:spcAft>
                        <a:buClr>
                          <a:srgbClr val="000000"/>
                        </a:buClr>
                        <a:buSzPts val="2000"/>
                        <a:buFont typeface="Arial"/>
                        <a:buNone/>
                      </a:pPr>
                      <a:r>
                        <a:rPr b="1" lang="en-GB" sz="2000" u="none" cap="none" strike="noStrike">
                          <a:solidFill>
                            <a:schemeClr val="dk1"/>
                          </a:solidFill>
                          <a:latin typeface="Poppins"/>
                          <a:ea typeface="Poppins"/>
                          <a:cs typeface="Poppins"/>
                          <a:sym typeface="Poppins"/>
                        </a:rPr>
                        <a:t>Physical </a:t>
                      </a:r>
                      <a:endParaRPr b="1" sz="2000" u="none" cap="none" strike="noStrike">
                        <a:solidFill>
                          <a:schemeClr val="dk1"/>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GB" sz="2000" u="none" cap="none" strike="noStrike">
                          <a:solidFill>
                            <a:schemeClr val="dk1"/>
                          </a:solidFill>
                          <a:latin typeface="Poppins"/>
                          <a:ea typeface="Poppins"/>
                          <a:cs typeface="Poppins"/>
                          <a:sym typeface="Poppins"/>
                        </a:rPr>
                        <a:t>Emotional</a:t>
                      </a:r>
                      <a:endParaRPr b="1" sz="2000" u="none" cap="none" strike="noStrike">
                        <a:solidFill>
                          <a:schemeClr val="dk1"/>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GB" sz="2000" u="none" cap="none" strike="noStrike">
                          <a:solidFill>
                            <a:schemeClr val="dk1"/>
                          </a:solidFill>
                          <a:latin typeface="Poppins"/>
                          <a:ea typeface="Poppins"/>
                          <a:cs typeface="Poppins"/>
                          <a:sym typeface="Poppins"/>
                        </a:rPr>
                        <a:t>Spiritual</a:t>
                      </a:r>
                      <a:endParaRPr b="1" sz="2000" u="none" cap="none" strike="noStrike">
                        <a:solidFill>
                          <a:schemeClr val="dk1"/>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54725">
                <a:tc>
                  <a:txBody>
                    <a:bodyPr/>
                    <a:lstStyle/>
                    <a:p>
                      <a:pPr indent="0" lvl="0" marL="0" marR="0" rtl="0" algn="ctr">
                        <a:lnSpc>
                          <a:spcPct val="100000"/>
                        </a:lnSpc>
                        <a:spcBef>
                          <a:spcPts val="0"/>
                        </a:spcBef>
                        <a:spcAft>
                          <a:spcPts val="0"/>
                        </a:spcAft>
                        <a:buClr>
                          <a:srgbClr val="000000"/>
                        </a:buClr>
                        <a:buSzPts val="2500"/>
                        <a:buFont typeface="Arial"/>
                        <a:buNone/>
                      </a:pPr>
                      <a:r>
                        <a:rPr b="1" lang="en-GB" sz="2500" u="none" cap="none" strike="noStrike">
                          <a:solidFill>
                            <a:schemeClr val="accent5"/>
                          </a:solidFill>
                          <a:latin typeface="Poppins"/>
                          <a:ea typeface="Poppins"/>
                          <a:cs typeface="Poppins"/>
                          <a:sym typeface="Poppins"/>
                        </a:rPr>
                        <a:t>Travelling from place to place </a:t>
                      </a:r>
                      <a:endParaRPr b="1" sz="2500" u="none" cap="none" strike="noStrike">
                        <a:solidFill>
                          <a:schemeClr val="accent5"/>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500"/>
                        <a:buFont typeface="Arial"/>
                        <a:buNone/>
                      </a:pPr>
                      <a:r>
                        <a:rPr b="1" lang="en-GB" sz="2500" u="none" cap="none" strike="noStrike">
                          <a:solidFill>
                            <a:schemeClr val="accent5"/>
                          </a:solidFill>
                          <a:latin typeface="Poppins"/>
                          <a:ea typeface="Poppins"/>
                          <a:cs typeface="Poppins"/>
                          <a:sym typeface="Poppins"/>
                        </a:rPr>
                        <a:t>Changing state of mind</a:t>
                      </a:r>
                      <a:endParaRPr b="1" sz="2500" u="none" cap="none" strike="noStrike">
                        <a:solidFill>
                          <a:schemeClr val="accent5"/>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b="1" lang="en-GB" sz="2300" u="none" cap="none" strike="noStrike">
                          <a:solidFill>
                            <a:schemeClr val="accent5"/>
                          </a:solidFill>
                          <a:latin typeface="Poppins"/>
                          <a:ea typeface="Poppins"/>
                          <a:cs typeface="Poppins"/>
                          <a:sym typeface="Poppins"/>
                        </a:rPr>
                        <a:t>A person grows in  understanding of a higher power, the world, and themselves.</a:t>
                      </a:r>
                      <a:endParaRPr b="1" sz="2500" u="none" cap="none" strike="noStrike">
                        <a:solidFill>
                          <a:schemeClr val="accent5"/>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733" name="Google Shape;733;p75"/>
          <p:cNvSpPr/>
          <p:nvPr/>
        </p:nvSpPr>
        <p:spPr>
          <a:xfrm>
            <a:off x="9833375" y="340025"/>
            <a:ext cx="195863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2</a:t>
            </a:r>
            <a:endParaRPr sz="1600">
              <a:latin typeface="Poppins SemiBold"/>
              <a:ea typeface="Poppins SemiBold"/>
              <a:cs typeface="Poppins SemiBold"/>
              <a:sym typeface="Poppi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38" name="Shape 738"/>
        <p:cNvGrpSpPr/>
        <p:nvPr/>
      </p:nvGrpSpPr>
      <p:grpSpPr>
        <a:xfrm>
          <a:off x="0" y="0"/>
          <a:ext cx="0" cy="0"/>
          <a:chOff x="0" y="0"/>
          <a:chExt cx="0" cy="0"/>
        </a:xfrm>
      </p:grpSpPr>
      <p:pic>
        <p:nvPicPr>
          <p:cNvPr id="739" name="Google Shape;739;p76"/>
          <p:cNvPicPr preferRelativeResize="0"/>
          <p:nvPr/>
        </p:nvPicPr>
        <p:blipFill rotWithShape="1">
          <a:blip r:embed="rId3">
            <a:alphaModFix/>
          </a:blip>
          <a:srcRect b="0" l="0" r="0" t="0"/>
          <a:stretch/>
        </p:blipFill>
        <p:spPr>
          <a:xfrm>
            <a:off x="2899650" y="1812126"/>
            <a:ext cx="6959100" cy="3909900"/>
          </a:xfrm>
          <a:prstGeom prst="roundRect">
            <a:avLst>
              <a:gd fmla="val 7057" name="adj"/>
            </a:avLst>
          </a:prstGeom>
          <a:noFill/>
          <a:ln>
            <a:noFill/>
          </a:ln>
        </p:spPr>
      </p:pic>
      <p:sp>
        <p:nvSpPr>
          <p:cNvPr id="740" name="Google Shape;740;p76"/>
          <p:cNvSpPr txBox="1"/>
          <p:nvPr/>
        </p:nvSpPr>
        <p:spPr>
          <a:xfrm>
            <a:off x="2495100" y="1050125"/>
            <a:ext cx="7768200" cy="5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Poppins"/>
                <a:ea typeface="Poppins"/>
                <a:cs typeface="Poppins"/>
                <a:sym typeface="Poppins"/>
              </a:rPr>
              <a:t>Which type of journey is represented in this photo?</a:t>
            </a:r>
            <a:endParaRPr b="1" i="0" sz="2300" u="none" cap="none" strike="noStrike">
              <a:solidFill>
                <a:schemeClr val="dk1"/>
              </a:solidFill>
              <a:latin typeface="Poppins"/>
              <a:ea typeface="Poppins"/>
              <a:cs typeface="Poppins"/>
              <a:sym typeface="Poppins"/>
            </a:endParaRPr>
          </a:p>
        </p:txBody>
      </p:sp>
      <p:sp>
        <p:nvSpPr>
          <p:cNvPr id="741" name="Google Shape;741;p76"/>
          <p:cNvSpPr txBox="1"/>
          <p:nvPr/>
        </p:nvSpPr>
        <p:spPr>
          <a:xfrm>
            <a:off x="330425" y="2145138"/>
            <a:ext cx="2326500" cy="27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Physical?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Emotional?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Spiritual?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How do you know?</a:t>
            </a:r>
            <a:endParaRPr b="1" i="0" sz="2300" u="none" cap="none" strike="noStrike">
              <a:solidFill>
                <a:schemeClr val="accent4"/>
              </a:solidFill>
              <a:latin typeface="Poppins"/>
              <a:ea typeface="Poppins"/>
              <a:cs typeface="Poppins"/>
              <a:sym typeface="Poppins"/>
            </a:endParaRPr>
          </a:p>
        </p:txBody>
      </p:sp>
      <p:sp>
        <p:nvSpPr>
          <p:cNvPr id="742" name="Google Shape;742;p7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drock Template">
  <a:themeElements>
    <a:clrScheme name="Bedrock Colour Palette">
      <a:dk1>
        <a:srgbClr val="001645"/>
      </a:dk1>
      <a:lt1>
        <a:srgbClr val="FFFFFF"/>
      </a:lt1>
      <a:dk2>
        <a:srgbClr val="8D66DD"/>
      </a:dk2>
      <a:lt2>
        <a:srgbClr val="EFF1F8"/>
      </a:lt2>
      <a:accent1>
        <a:srgbClr val="1FA3FC"/>
      </a:accent1>
      <a:accent2>
        <a:srgbClr val="00D9C7"/>
      </a:accent2>
      <a:accent3>
        <a:srgbClr val="FFCA1F"/>
      </a:accent3>
      <a:accent4>
        <a:srgbClr val="FF7B57"/>
      </a:accent4>
      <a:accent5>
        <a:srgbClr val="FE7195"/>
      </a:accent5>
      <a:accent6>
        <a:srgbClr val="F0F0FF"/>
      </a:accent6>
      <a:hlink>
        <a:srgbClr val="8D66DD"/>
      </a:hlink>
      <a:folHlink>
        <a:srgbClr val="1FA3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