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1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6858000" cx="12192000"/>
  <p:notesSz cx="20104100" cy="11309350"/>
  <p:embeddedFontLst>
    <p:embeddedFont>
      <p:font typeface="Poppins"/>
      <p:regular r:id="rId43"/>
      <p:bold r:id="rId44"/>
      <p:italic r:id="rId45"/>
      <p:boldItalic r:id="rId46"/>
    </p:embeddedFont>
    <p:embeddedFont>
      <p:font typeface="Poppins Light"/>
      <p:regular r:id="rId47"/>
      <p:bold r:id="rId48"/>
      <p:italic r:id="rId49"/>
      <p:boldItalic r:id="rId50"/>
    </p:embeddedFont>
    <p:embeddedFont>
      <p:font typeface="Poppins Medium"/>
      <p:regular r:id="rId51"/>
      <p:bold r:id="rId52"/>
      <p:italic r:id="rId53"/>
      <p:boldItalic r:id="rId54"/>
    </p:embeddedFont>
    <p:embeddedFont>
      <p:font typeface="Poppins SemiBold"/>
      <p:regular r:id="rId55"/>
      <p:bold r:id="rId56"/>
      <p:italic r:id="rId57"/>
      <p:boldItalic r:id="rId58"/>
    </p:embeddedFont>
    <p:embeddedFont>
      <p:font typeface="Poppins ExtraLight"/>
      <p:regular r:id="rId59"/>
      <p:bold r:id="rId60"/>
      <p:italic r:id="rId61"/>
      <p:boldItalic r:id="rId62"/>
    </p:embeddedFont>
    <p:embeddedFont>
      <p:font typeface="Century Gothic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7532530-24C4-4BCC-A7CE-587C82BD92D2}">
  <a:tblStyle styleId="{87532530-24C4-4BCC-A7CE-587C82BD92D2}" styleName="Table_0">
    <a:wholeTbl>
      <a:tcTxStyle b="off" i="off">
        <a:font>
          <a:latin typeface="Poppins"/>
          <a:ea typeface="Poppins"/>
          <a:cs typeface="Poppins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font" Target="fonts/Poppins-bold.fntdata"/><Relationship Id="rId43" Type="http://schemas.openxmlformats.org/officeDocument/2006/relationships/font" Target="fonts/Poppins-regular.fntdata"/><Relationship Id="rId46" Type="http://schemas.openxmlformats.org/officeDocument/2006/relationships/font" Target="fonts/Poppins-boldItalic.fntdata"/><Relationship Id="rId45" Type="http://schemas.openxmlformats.org/officeDocument/2006/relationships/font" Target="fonts/Poppins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PoppinsLight-bold.fntdata"/><Relationship Id="rId47" Type="http://schemas.openxmlformats.org/officeDocument/2006/relationships/font" Target="fonts/PoppinsLight-regular.fntdata"/><Relationship Id="rId49" Type="http://schemas.openxmlformats.org/officeDocument/2006/relationships/font" Target="fonts/PoppinsLight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PoppinsExtraLight-boldItalic.fntdata"/><Relationship Id="rId61" Type="http://schemas.openxmlformats.org/officeDocument/2006/relationships/font" Target="fonts/PoppinsExtraLight-italic.fntdata"/><Relationship Id="rId20" Type="http://schemas.openxmlformats.org/officeDocument/2006/relationships/slide" Target="slides/slide14.xml"/><Relationship Id="rId64" Type="http://schemas.openxmlformats.org/officeDocument/2006/relationships/font" Target="fonts/CenturyGothic-bold.fntdata"/><Relationship Id="rId63" Type="http://schemas.openxmlformats.org/officeDocument/2006/relationships/font" Target="fonts/CenturyGothic-regular.fntdata"/><Relationship Id="rId22" Type="http://schemas.openxmlformats.org/officeDocument/2006/relationships/slide" Target="slides/slide16.xml"/><Relationship Id="rId66" Type="http://schemas.openxmlformats.org/officeDocument/2006/relationships/font" Target="fonts/CenturyGothic-boldItalic.fntdata"/><Relationship Id="rId21" Type="http://schemas.openxmlformats.org/officeDocument/2006/relationships/slide" Target="slides/slide15.xml"/><Relationship Id="rId65" Type="http://schemas.openxmlformats.org/officeDocument/2006/relationships/font" Target="fonts/CenturyGothic-italic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PoppinsExtraLight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PoppinsMedium-regular.fntdata"/><Relationship Id="rId50" Type="http://schemas.openxmlformats.org/officeDocument/2006/relationships/font" Target="fonts/PoppinsLight-boldItalic.fntdata"/><Relationship Id="rId53" Type="http://schemas.openxmlformats.org/officeDocument/2006/relationships/font" Target="fonts/PoppinsMedium-italic.fntdata"/><Relationship Id="rId52" Type="http://schemas.openxmlformats.org/officeDocument/2006/relationships/font" Target="fonts/PoppinsMedium-bold.fntdata"/><Relationship Id="rId11" Type="http://schemas.openxmlformats.org/officeDocument/2006/relationships/slide" Target="slides/slide5.xml"/><Relationship Id="rId55" Type="http://schemas.openxmlformats.org/officeDocument/2006/relationships/font" Target="fonts/PoppinsSemiBold-regular.fntdata"/><Relationship Id="rId10" Type="http://schemas.openxmlformats.org/officeDocument/2006/relationships/slide" Target="slides/slide4.xml"/><Relationship Id="rId54" Type="http://schemas.openxmlformats.org/officeDocument/2006/relationships/font" Target="fonts/PoppinsMedium-boldItalic.fntdata"/><Relationship Id="rId13" Type="http://schemas.openxmlformats.org/officeDocument/2006/relationships/slide" Target="slides/slide7.xml"/><Relationship Id="rId57" Type="http://schemas.openxmlformats.org/officeDocument/2006/relationships/font" Target="fonts/PoppinsSemiBold-italic.fntdata"/><Relationship Id="rId12" Type="http://schemas.openxmlformats.org/officeDocument/2006/relationships/slide" Target="slides/slide6.xml"/><Relationship Id="rId56" Type="http://schemas.openxmlformats.org/officeDocument/2006/relationships/font" Target="fonts/PoppinsSemiBold-bold.fntdata"/><Relationship Id="rId15" Type="http://schemas.openxmlformats.org/officeDocument/2006/relationships/slide" Target="slides/slide9.xml"/><Relationship Id="rId59" Type="http://schemas.openxmlformats.org/officeDocument/2006/relationships/font" Target="fonts/PoppinsExtraLight-regular.fntdata"/><Relationship Id="rId14" Type="http://schemas.openxmlformats.org/officeDocument/2006/relationships/slide" Target="slides/slide8.xml"/><Relationship Id="rId58" Type="http://schemas.openxmlformats.org/officeDocument/2006/relationships/font" Target="fonts/PoppinsSemiBold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11387138" y="0"/>
            <a:ext cx="8712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28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1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0" name="Google Shape;670;p1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10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3" name="Google Shape;743;p10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11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0" name="Google Shape;750;p11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2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7" name="Google Shape;757;p12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3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3" name="Google Shape;763;p13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14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0" name="Google Shape;770;p14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5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5" name="Google Shape;785;p15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16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6" name="Google Shape;796;p16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7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4" name="Google Shape;804;p17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9b1de1b8df_0_718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1" name="Google Shape;811;g29b1de1b8df_0_718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9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8" name="Google Shape;818;p19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9b1de1b8df_0_4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0" name="Google Shape;680;g29b1de1b8df_0_4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0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5" name="Google Shape;825;p20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21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4" name="Google Shape;834;p21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22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3" name="Google Shape;843;p22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23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3" name="Google Shape;853;p23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24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2" name="Google Shape;862;p24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25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1" name="Google Shape;871;p25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26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1" name="Google Shape;881;p26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27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1" name="Google Shape;891;p27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28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8" name="Google Shape;898;p28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29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6" name="Google Shape;906;p29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9b1de1b8df_0_16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3" name="Google Shape;693;g29b1de1b8df_0_16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30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3" name="Google Shape;913;p30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31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1" name="Google Shape;921;p31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32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28" name="Google Shape;928;p32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33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4" name="Google Shape;934;p33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4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2" name="Google Shape;942;p34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5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9" name="Google Shape;949;p35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36:notes"/>
          <p:cNvSpPr txBox="1"/>
          <p:nvPr>
            <p:ph idx="1" type="body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5" name="Google Shape;955;p36:notes"/>
          <p:cNvSpPr/>
          <p:nvPr>
            <p:ph idx="2" type="sldImg"/>
          </p:nvPr>
        </p:nvSpPr>
        <p:spPr>
          <a:xfrm>
            <a:off x="6659563" y="1414463"/>
            <a:ext cx="6784975" cy="38163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9b1de1b8df_0_23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1" name="Google Shape;701;g29b1de1b8df_0_23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9b1de1b8df_0_29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8" name="Google Shape;708;g29b1de1b8df_0_29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9b1de1b8df_0_33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3" name="Google Shape;713;g29b1de1b8df_0_33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29b1de1b8df_0_39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0" name="Google Shape;720;g29b1de1b8df_0_39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29b1de1b8df_0_45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7" name="Google Shape;727;g29b1de1b8df_0_45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9:notes"/>
          <p:cNvSpPr txBox="1"/>
          <p:nvPr>
            <p:ph idx="1" type="body"/>
          </p:nvPr>
        </p:nvSpPr>
        <p:spPr>
          <a:xfrm>
            <a:off x="2009775" y="5441950"/>
            <a:ext cx="16084500" cy="44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6" name="Google Shape;736;p9:notes"/>
          <p:cNvSpPr/>
          <p:nvPr>
            <p:ph idx="2" type="sldImg"/>
          </p:nvPr>
        </p:nvSpPr>
        <p:spPr>
          <a:xfrm>
            <a:off x="6659563" y="1414463"/>
            <a:ext cx="6785100" cy="381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6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21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6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c Title Slide 2">
  <p:cSld name="Graphic Title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idx="1" type="body"/>
          </p:nvPr>
        </p:nvSpPr>
        <p:spPr>
          <a:xfrm>
            <a:off x="488496" y="419075"/>
            <a:ext cx="5247464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rgbClr val="D0ECFE"/>
              </a:buClr>
              <a:buSzPts val="1500"/>
              <a:buFont typeface="Poppins SemiBold"/>
              <a:buNone/>
              <a:defRPr b="1" i="0" sz="2000">
                <a:solidFill>
                  <a:srgbClr val="D0ECFE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496" y="5921622"/>
            <a:ext cx="1566049" cy="46012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/>
          <p:nvPr>
            <p:ph idx="2" type="body"/>
          </p:nvPr>
        </p:nvSpPr>
        <p:spPr>
          <a:xfrm>
            <a:off x="488496" y="5223760"/>
            <a:ext cx="5607504" cy="247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0ECFE"/>
              </a:buClr>
              <a:buSzPts val="1050"/>
              <a:buFont typeface="Poppins"/>
              <a:buNone/>
              <a:defRPr sz="1400">
                <a:solidFill>
                  <a:srgbClr val="D0ECFE"/>
                </a:solidFill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type="ctrTitle"/>
          </p:nvPr>
        </p:nvSpPr>
        <p:spPr>
          <a:xfrm>
            <a:off x="488495" y="2163985"/>
            <a:ext cx="11224079" cy="16850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Dark) 3">
  <p:cSld name="Title Slide (Dark) 3">
    <p:bg>
      <p:bgPr>
        <a:solidFill>
          <a:schemeClr val="dk1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/>
          <p:nvPr>
            <p:ph type="ctrTitle"/>
          </p:nvPr>
        </p:nvSpPr>
        <p:spPr>
          <a:xfrm>
            <a:off x="488496" y="1146327"/>
            <a:ext cx="5247464" cy="13480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SemiBold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" type="body"/>
          </p:nvPr>
        </p:nvSpPr>
        <p:spPr>
          <a:xfrm>
            <a:off x="488496" y="419075"/>
            <a:ext cx="5247464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Poppins SemiBold"/>
              <a:buNone/>
              <a:defRPr b="1" i="0" sz="2000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67" name="Google Shape;6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8496" y="5921622"/>
            <a:ext cx="1566049" cy="46012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1"/>
          <p:cNvSpPr txBox="1"/>
          <p:nvPr>
            <p:ph idx="2" type="body"/>
          </p:nvPr>
        </p:nvSpPr>
        <p:spPr>
          <a:xfrm>
            <a:off x="488496" y="5223760"/>
            <a:ext cx="5607504" cy="247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Poppins"/>
              <a:buNone/>
              <a:defRPr sz="1400">
                <a:solidFill>
                  <a:schemeClr val="accent2"/>
                </a:solidFill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1"/>
          <p:cNvSpPr/>
          <p:nvPr>
            <p:ph idx="3" type="pic"/>
          </p:nvPr>
        </p:nvSpPr>
        <p:spPr>
          <a:xfrm>
            <a:off x="6111249" y="0"/>
            <a:ext cx="6080753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">
  <p:cSld name="Section Divider">
    <p:bg>
      <p:bgPr>
        <a:solidFill>
          <a:schemeClr val="dk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/>
          <p:nvPr>
            <p:ph idx="1" type="body"/>
          </p:nvPr>
        </p:nvSpPr>
        <p:spPr>
          <a:xfrm>
            <a:off x="490265" y="422806"/>
            <a:ext cx="2160240" cy="12241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Poppins ExtraLight"/>
              <a:buNone/>
              <a:defRPr b="0" i="0" sz="8000">
                <a:solidFill>
                  <a:schemeClr val="accent2"/>
                </a:solidFill>
                <a:latin typeface="Poppins ExtraLight"/>
                <a:ea typeface="Poppins ExtraLight"/>
                <a:cs typeface="Poppins ExtraLight"/>
                <a:sym typeface="Poppins ExtraLight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12"/>
          <p:cNvSpPr txBox="1"/>
          <p:nvPr>
            <p:ph type="ctrTitle"/>
          </p:nvPr>
        </p:nvSpPr>
        <p:spPr>
          <a:xfrm>
            <a:off x="490265" y="3044664"/>
            <a:ext cx="10144008" cy="76867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oppins SemiBold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2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5" name="Google Shape;7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2"/>
          <p:cNvSpPr txBox="1"/>
          <p:nvPr>
            <p:ph idx="2" type="body"/>
          </p:nvPr>
        </p:nvSpPr>
        <p:spPr>
          <a:xfrm>
            <a:off x="490265" y="3933056"/>
            <a:ext cx="5590722" cy="318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lt1"/>
              </a:buClr>
              <a:buSzPts val="1350"/>
              <a:buFont typeface="Poppins"/>
              <a:buNone/>
              <a:defRPr b="0" i="0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+ Image">
  <p:cSld name="Divider + Image">
    <p:bg>
      <p:bgPr>
        <a:solidFill>
          <a:schemeClr val="l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/>
          <p:nvPr>
            <p:ph type="ctrTitle"/>
          </p:nvPr>
        </p:nvSpPr>
        <p:spPr>
          <a:xfrm>
            <a:off x="6096000" y="4014977"/>
            <a:ext cx="5590722" cy="123572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Poppins SemiBold"/>
              <a:buNone/>
              <a:defRPr sz="4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" type="body"/>
          </p:nvPr>
        </p:nvSpPr>
        <p:spPr>
          <a:xfrm>
            <a:off x="6121853" y="5445224"/>
            <a:ext cx="5590722" cy="318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 b="0" i="0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2" type="body"/>
          </p:nvPr>
        </p:nvSpPr>
        <p:spPr>
          <a:xfrm>
            <a:off x="6096000" y="409509"/>
            <a:ext cx="2160240" cy="12241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oppins ExtraLight"/>
              <a:buNone/>
              <a:defRPr b="0" i="0" sz="8000">
                <a:latin typeface="Poppins ExtraLight"/>
                <a:ea typeface="Poppins ExtraLight"/>
                <a:cs typeface="Poppins ExtraLight"/>
                <a:sym typeface="Poppins ExtraLight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3"/>
          <p:cNvSpPr/>
          <p:nvPr>
            <p:ph idx="3" type="pic"/>
          </p:nvPr>
        </p:nvSpPr>
        <p:spPr>
          <a:xfrm>
            <a:off x="0" y="0"/>
            <a:ext cx="5519936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" name="Google Shape;82;p13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3" name="Google Shape;83;p13"/>
          <p:cNvSpPr txBox="1"/>
          <p:nvPr>
            <p:ph idx="4" type="body"/>
          </p:nvPr>
        </p:nvSpPr>
        <p:spPr>
          <a:xfrm>
            <a:off x="479425" y="6334125"/>
            <a:ext cx="187325" cy="18732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+ Image (Dark)">
  <p:cSld name="Divider + Image (Dark)"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/>
          <p:nvPr>
            <p:ph type="ctrTitle"/>
          </p:nvPr>
        </p:nvSpPr>
        <p:spPr>
          <a:xfrm>
            <a:off x="6096000" y="4014977"/>
            <a:ext cx="5590722" cy="123572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oppins SemiBold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1" type="body"/>
          </p:nvPr>
        </p:nvSpPr>
        <p:spPr>
          <a:xfrm>
            <a:off x="6121853" y="5445224"/>
            <a:ext cx="5590722" cy="318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lt1"/>
              </a:buClr>
              <a:buSzPts val="1350"/>
              <a:buFont typeface="Poppins"/>
              <a:buNone/>
              <a:defRPr b="0" i="0" sz="1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4"/>
          <p:cNvSpPr txBox="1"/>
          <p:nvPr>
            <p:ph idx="2" type="body"/>
          </p:nvPr>
        </p:nvSpPr>
        <p:spPr>
          <a:xfrm>
            <a:off x="6096000" y="404813"/>
            <a:ext cx="2160240" cy="12241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Poppins ExtraLight"/>
              <a:buNone/>
              <a:defRPr b="0" i="0" sz="8000">
                <a:solidFill>
                  <a:schemeClr val="accent2"/>
                </a:solidFill>
                <a:latin typeface="Poppins ExtraLight"/>
                <a:ea typeface="Poppins ExtraLight"/>
                <a:cs typeface="Poppins ExtraLight"/>
                <a:sym typeface="Poppins ExtraLight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14"/>
          <p:cNvSpPr/>
          <p:nvPr>
            <p:ph idx="3" type="pic"/>
          </p:nvPr>
        </p:nvSpPr>
        <p:spPr>
          <a:xfrm>
            <a:off x="0" y="0"/>
            <a:ext cx="5519936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9" name="Google Shape;89;p14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0" name="Google Shape;90;p14"/>
          <p:cNvSpPr txBox="1"/>
          <p:nvPr>
            <p:ph idx="4" type="body"/>
          </p:nvPr>
        </p:nvSpPr>
        <p:spPr>
          <a:xfrm>
            <a:off x="479425" y="6334125"/>
            <a:ext cx="187325" cy="18732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+ Image">
  <p:cSld name="Contents + Imag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/>
          <p:nvPr>
            <p:ph type="title"/>
          </p:nvPr>
        </p:nvSpPr>
        <p:spPr>
          <a:xfrm>
            <a:off x="485464" y="409576"/>
            <a:ext cx="561002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5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5" name="Google Shape;9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/>
          <p:nvPr>
            <p:ph idx="1" type="body"/>
          </p:nvPr>
        </p:nvSpPr>
        <p:spPr>
          <a:xfrm>
            <a:off x="485464" y="980728"/>
            <a:ext cx="5610029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6"/>
              </a:spcBef>
              <a:spcAft>
                <a:spcPts val="0"/>
              </a:spcAft>
              <a:buClr>
                <a:schemeClr val="dk2"/>
              </a:buClr>
              <a:buSzPts val="1274"/>
              <a:buFont typeface="Arial"/>
              <a:buNone/>
              <a:defRPr b="0" i="0" sz="1698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5"/>
          <p:cNvSpPr txBox="1"/>
          <p:nvPr>
            <p:ph idx="2" type="body"/>
          </p:nvPr>
        </p:nvSpPr>
        <p:spPr>
          <a:xfrm>
            <a:off x="491009" y="1628800"/>
            <a:ext cx="4906174" cy="4032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6423" lvl="0" marL="457200" marR="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98"/>
              <a:buFont typeface="Poppins"/>
              <a:buAutoNum type="arabicPeriod"/>
              <a:defRPr b="0" i="0" sz="1698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40360" lvl="1" marL="9144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60"/>
              <a:buChar char="•"/>
              <a:defRPr b="0" i="0" sz="160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26389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40"/>
              <a:buChar char="•"/>
              <a:defRPr/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32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8" name="Google Shape;98;p15"/>
          <p:cNvSpPr txBox="1"/>
          <p:nvPr>
            <p:ph idx="3" type="body"/>
          </p:nvPr>
        </p:nvSpPr>
        <p:spPr>
          <a:xfrm>
            <a:off x="5397183" y="1628799"/>
            <a:ext cx="698310" cy="4032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algn="r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698"/>
              <a:buFont typeface="Poppins Medium"/>
              <a:buNone/>
              <a:defRPr b="0" i="0" sz="1698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40360" lvl="1" marL="9144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1760"/>
              <a:buChar char="•"/>
              <a:defRPr/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lt2"/>
              </a:buClr>
              <a:buSzPts val="1540"/>
              <a:buChar char="•"/>
              <a:defRPr/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lt2"/>
              </a:buClr>
              <a:buSzPts val="132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lt2"/>
              </a:buClr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15"/>
          <p:cNvSpPr/>
          <p:nvPr>
            <p:ph idx="4" type="pic"/>
          </p:nvPr>
        </p:nvSpPr>
        <p:spPr>
          <a:xfrm>
            <a:off x="6533079" y="1"/>
            <a:ext cx="5658921" cy="6857999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Contents ">
  <p:cSld name="Section Contents 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/>
          <p:nvPr>
            <p:ph type="title"/>
          </p:nvPr>
        </p:nvSpPr>
        <p:spPr>
          <a:xfrm>
            <a:off x="485464" y="409576"/>
            <a:ext cx="11225784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6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16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4" name="Google Shape;104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6"/>
          <p:cNvSpPr txBox="1"/>
          <p:nvPr>
            <p:ph idx="1" type="body"/>
          </p:nvPr>
        </p:nvSpPr>
        <p:spPr>
          <a:xfrm>
            <a:off x="479425" y="1556792"/>
            <a:ext cx="11233150" cy="38882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0" i="0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2860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Font typeface="Arial"/>
              <a:buNone/>
              <a:defRPr b="1" i="0" sz="18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indent="-354330" lvl="2" marL="1371600" algn="l">
              <a:lnSpc>
                <a:spcPct val="120000"/>
              </a:lnSpc>
              <a:spcBef>
                <a:spcPts val="1455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6"/>
          <p:cNvSpPr txBox="1"/>
          <p:nvPr>
            <p:ph idx="2" type="body"/>
          </p:nvPr>
        </p:nvSpPr>
        <p:spPr>
          <a:xfrm>
            <a:off x="485464" y="980728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6"/>
              </a:spcBef>
              <a:spcAft>
                <a:spcPts val="0"/>
              </a:spcAft>
              <a:buClr>
                <a:schemeClr val="dk2"/>
              </a:buClr>
              <a:buSzPts val="1274"/>
              <a:buFont typeface="Arial"/>
              <a:buNone/>
              <a:defRPr b="0" i="0" sz="1698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+ Image">
  <p:cSld name="Agenda + Imag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7"/>
          <p:cNvSpPr txBox="1"/>
          <p:nvPr>
            <p:ph type="title"/>
          </p:nvPr>
        </p:nvSpPr>
        <p:spPr>
          <a:xfrm>
            <a:off x="485464" y="409576"/>
            <a:ext cx="7292424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485464" y="980728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6"/>
              </a:spcBef>
              <a:spcAft>
                <a:spcPts val="0"/>
              </a:spcAft>
              <a:buClr>
                <a:schemeClr val="dk2"/>
              </a:buClr>
              <a:buSzPts val="1274"/>
              <a:buFont typeface="Arial"/>
              <a:buNone/>
              <a:defRPr b="0" i="0" sz="1698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17"/>
          <p:cNvSpPr/>
          <p:nvPr>
            <p:ph idx="2" type="pic"/>
          </p:nvPr>
        </p:nvSpPr>
        <p:spPr>
          <a:xfrm>
            <a:off x="8235951" y="410688"/>
            <a:ext cx="3470586" cy="5610700"/>
          </a:xfrm>
          <a:prstGeom prst="roundRect">
            <a:avLst>
              <a:gd fmla="val 2764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111" name="Google Shape;111;p17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7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3" name="Google Shape;11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/>
          <p:nvPr>
            <p:ph idx="3" type="body"/>
          </p:nvPr>
        </p:nvSpPr>
        <p:spPr>
          <a:xfrm>
            <a:off x="479424" y="1556792"/>
            <a:ext cx="7299325" cy="4464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55600" lvl="0" marL="4572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oppins"/>
              <a:buAutoNum type="arabicPeriod"/>
              <a:defRPr b="0" i="0" sz="20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  <a:defRPr b="0" i="0" sz="180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54330" lvl="2" marL="1371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188">
          <p15:clr>
            <a:srgbClr val="FBAE40"/>
          </p15:clr>
        </p15:guide>
        <p15:guide id="2" pos="490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d Agenda">
  <p:cSld name="Timed Agenda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title"/>
          </p:nvPr>
        </p:nvSpPr>
        <p:spPr>
          <a:xfrm>
            <a:off x="485464" y="409576"/>
            <a:ext cx="11225784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SemiBold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8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8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>
            <p:ph idx="1" type="body"/>
          </p:nvPr>
        </p:nvSpPr>
        <p:spPr>
          <a:xfrm>
            <a:off x="492699" y="1628800"/>
            <a:ext cx="11219875" cy="38370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74"/>
              <a:buFont typeface="Arial"/>
              <a:buNone/>
              <a:defRPr b="0" i="0" sz="1698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22860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868"/>
              <a:buFont typeface="Arial"/>
              <a:buNone/>
              <a:defRPr b="0" i="0" sz="1698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indent="-354330" lvl="2" marL="1371600" algn="l">
              <a:lnSpc>
                <a:spcPct val="120000"/>
              </a:lnSpc>
              <a:spcBef>
                <a:spcPts val="1455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18"/>
          <p:cNvSpPr txBox="1"/>
          <p:nvPr>
            <p:ph idx="2" type="body"/>
          </p:nvPr>
        </p:nvSpPr>
        <p:spPr>
          <a:xfrm>
            <a:off x="485464" y="980728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6"/>
              </a:spcBef>
              <a:spcAft>
                <a:spcPts val="0"/>
              </a:spcAft>
              <a:buClr>
                <a:schemeClr val="dk2"/>
              </a:buClr>
              <a:buSzPts val="1274"/>
              <a:buFont typeface="Arial"/>
              <a:buNone/>
              <a:defRPr b="0" i="0" sz="1698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shots x4">
  <p:cSld name="Headshots x4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485464" y="409576"/>
            <a:ext cx="11225784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9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19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/>
          <p:nvPr>
            <p:ph idx="2" type="pic"/>
          </p:nvPr>
        </p:nvSpPr>
        <p:spPr>
          <a:xfrm>
            <a:off x="6115304" y="1611609"/>
            <a:ext cx="1588608" cy="1559878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8" name="Google Shape;128;p19"/>
          <p:cNvSpPr/>
          <p:nvPr>
            <p:ph idx="3" type="pic"/>
          </p:nvPr>
        </p:nvSpPr>
        <p:spPr>
          <a:xfrm>
            <a:off x="6115304" y="3756099"/>
            <a:ext cx="1588608" cy="1559878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9" name="Google Shape;129;p19"/>
          <p:cNvSpPr txBox="1"/>
          <p:nvPr>
            <p:ph idx="1" type="body"/>
          </p:nvPr>
        </p:nvSpPr>
        <p:spPr>
          <a:xfrm>
            <a:off x="2340203" y="2004889"/>
            <a:ext cx="3242472" cy="767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20"/>
              <a:buFont typeface="Arial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320"/>
              <a:buFont typeface="Poppins"/>
              <a:buNone/>
              <a:defRPr sz="12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19"/>
          <p:cNvSpPr/>
          <p:nvPr>
            <p:ph idx="4" type="pic"/>
          </p:nvPr>
        </p:nvSpPr>
        <p:spPr>
          <a:xfrm>
            <a:off x="479425" y="1611609"/>
            <a:ext cx="1588608" cy="1559878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1" name="Google Shape;131;p19"/>
          <p:cNvSpPr/>
          <p:nvPr>
            <p:ph idx="5" type="pic"/>
          </p:nvPr>
        </p:nvSpPr>
        <p:spPr>
          <a:xfrm>
            <a:off x="479425" y="3756099"/>
            <a:ext cx="1588608" cy="1559878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2" name="Google Shape;132;p19"/>
          <p:cNvSpPr txBox="1"/>
          <p:nvPr>
            <p:ph idx="6" type="body"/>
          </p:nvPr>
        </p:nvSpPr>
        <p:spPr>
          <a:xfrm>
            <a:off x="7976082" y="2004889"/>
            <a:ext cx="3242472" cy="767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20"/>
              <a:buFont typeface="Arial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320"/>
              <a:buFont typeface="Poppins"/>
              <a:buNone/>
              <a:defRPr sz="12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3" name="Google Shape;133;p19"/>
          <p:cNvSpPr txBox="1"/>
          <p:nvPr>
            <p:ph idx="7" type="body"/>
          </p:nvPr>
        </p:nvSpPr>
        <p:spPr>
          <a:xfrm>
            <a:off x="2340203" y="4164168"/>
            <a:ext cx="3242472" cy="767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20"/>
              <a:buFont typeface="Arial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320"/>
              <a:buFont typeface="Poppins"/>
              <a:buNone/>
              <a:defRPr sz="12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19"/>
          <p:cNvSpPr txBox="1"/>
          <p:nvPr>
            <p:ph idx="8" type="body"/>
          </p:nvPr>
        </p:nvSpPr>
        <p:spPr>
          <a:xfrm>
            <a:off x="7976082" y="4164168"/>
            <a:ext cx="3242472" cy="76790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20"/>
              <a:buFont typeface="Arial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320"/>
              <a:buFont typeface="Poppins"/>
              <a:buNone/>
              <a:defRPr sz="12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shots x9">
  <p:cSld name="Headshots x9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485464" y="409576"/>
            <a:ext cx="11225784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20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20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9" name="Google Shape;13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0"/>
          <p:cNvSpPr txBox="1"/>
          <p:nvPr>
            <p:ph idx="1" type="body"/>
          </p:nvPr>
        </p:nvSpPr>
        <p:spPr>
          <a:xfrm>
            <a:off x="1703512" y="1556792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0"/>
          <p:cNvSpPr/>
          <p:nvPr>
            <p:ph idx="2" type="pic"/>
          </p:nvPr>
        </p:nvSpPr>
        <p:spPr>
          <a:xfrm>
            <a:off x="483881" y="1375234"/>
            <a:ext cx="1062853" cy="104363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2" name="Google Shape;142;p20"/>
          <p:cNvSpPr txBox="1"/>
          <p:nvPr>
            <p:ph idx="3" type="body"/>
          </p:nvPr>
        </p:nvSpPr>
        <p:spPr>
          <a:xfrm>
            <a:off x="5623174" y="1556792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20"/>
          <p:cNvSpPr/>
          <p:nvPr>
            <p:ph idx="4" type="pic"/>
          </p:nvPr>
        </p:nvSpPr>
        <p:spPr>
          <a:xfrm>
            <a:off x="4403543" y="1375234"/>
            <a:ext cx="1062853" cy="104363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4" name="Google Shape;144;p20"/>
          <p:cNvSpPr txBox="1"/>
          <p:nvPr>
            <p:ph idx="5" type="body"/>
          </p:nvPr>
        </p:nvSpPr>
        <p:spPr>
          <a:xfrm>
            <a:off x="9542836" y="1556792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20"/>
          <p:cNvSpPr/>
          <p:nvPr>
            <p:ph idx="6" type="pic"/>
          </p:nvPr>
        </p:nvSpPr>
        <p:spPr>
          <a:xfrm>
            <a:off x="8323205" y="1375234"/>
            <a:ext cx="1062853" cy="104363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6" name="Google Shape;146;p20"/>
          <p:cNvSpPr txBox="1"/>
          <p:nvPr>
            <p:ph idx="7" type="body"/>
          </p:nvPr>
        </p:nvSpPr>
        <p:spPr>
          <a:xfrm>
            <a:off x="1703512" y="3111992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20"/>
          <p:cNvSpPr/>
          <p:nvPr>
            <p:ph idx="8" type="pic"/>
          </p:nvPr>
        </p:nvSpPr>
        <p:spPr>
          <a:xfrm>
            <a:off x="483881" y="2930434"/>
            <a:ext cx="1062853" cy="104363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8" name="Google Shape;148;p20"/>
          <p:cNvSpPr txBox="1"/>
          <p:nvPr>
            <p:ph idx="9" type="body"/>
          </p:nvPr>
        </p:nvSpPr>
        <p:spPr>
          <a:xfrm>
            <a:off x="5623174" y="3111992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p20"/>
          <p:cNvSpPr/>
          <p:nvPr>
            <p:ph idx="13" type="pic"/>
          </p:nvPr>
        </p:nvSpPr>
        <p:spPr>
          <a:xfrm>
            <a:off x="4403543" y="2930434"/>
            <a:ext cx="1062853" cy="104363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0" name="Google Shape;150;p20"/>
          <p:cNvSpPr txBox="1"/>
          <p:nvPr>
            <p:ph idx="14" type="body"/>
          </p:nvPr>
        </p:nvSpPr>
        <p:spPr>
          <a:xfrm>
            <a:off x="9542836" y="3111992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20"/>
          <p:cNvSpPr/>
          <p:nvPr>
            <p:ph idx="15" type="pic"/>
          </p:nvPr>
        </p:nvSpPr>
        <p:spPr>
          <a:xfrm>
            <a:off x="8323205" y="2930434"/>
            <a:ext cx="1062853" cy="104363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2" name="Google Shape;152;p20"/>
          <p:cNvSpPr txBox="1"/>
          <p:nvPr>
            <p:ph idx="16" type="body"/>
          </p:nvPr>
        </p:nvSpPr>
        <p:spPr>
          <a:xfrm>
            <a:off x="1703512" y="4667192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3" name="Google Shape;153;p20"/>
          <p:cNvSpPr/>
          <p:nvPr>
            <p:ph idx="17" type="pic"/>
          </p:nvPr>
        </p:nvSpPr>
        <p:spPr>
          <a:xfrm>
            <a:off x="483881" y="4485634"/>
            <a:ext cx="1062853" cy="104363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4" name="Google Shape;154;p20"/>
          <p:cNvSpPr txBox="1"/>
          <p:nvPr>
            <p:ph idx="18" type="body"/>
          </p:nvPr>
        </p:nvSpPr>
        <p:spPr>
          <a:xfrm>
            <a:off x="5623174" y="4667192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20"/>
          <p:cNvSpPr/>
          <p:nvPr>
            <p:ph idx="19" type="pic"/>
          </p:nvPr>
        </p:nvSpPr>
        <p:spPr>
          <a:xfrm>
            <a:off x="4403543" y="4485634"/>
            <a:ext cx="1062853" cy="104363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6" name="Google Shape;156;p20"/>
          <p:cNvSpPr txBox="1"/>
          <p:nvPr>
            <p:ph idx="20" type="body"/>
          </p:nvPr>
        </p:nvSpPr>
        <p:spPr>
          <a:xfrm>
            <a:off x="9542836" y="4667192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20"/>
          <p:cNvSpPr/>
          <p:nvPr>
            <p:ph idx="21" type="pic"/>
          </p:nvPr>
        </p:nvSpPr>
        <p:spPr>
          <a:xfrm>
            <a:off x="8323205" y="4485634"/>
            <a:ext cx="1062853" cy="104363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 1"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488496" y="1146327"/>
            <a:ext cx="5607504" cy="13480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  <a:defRPr sz="4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488496" y="419075"/>
            <a:ext cx="5607504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2"/>
              </a:buClr>
              <a:buSzPts val="1500"/>
              <a:buFont typeface="Poppins SemiBold"/>
              <a:buNone/>
              <a:defRPr b="1" i="0" sz="2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2" type="body"/>
          </p:nvPr>
        </p:nvSpPr>
        <p:spPr>
          <a:xfrm>
            <a:off x="488496" y="5223760"/>
            <a:ext cx="5607504" cy="247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Poppins"/>
              <a:buNone/>
              <a:defRPr sz="1400"/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8496" y="5921622"/>
            <a:ext cx="1566049" cy="46012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/>
          <p:nvPr>
            <p:ph idx="3" type="pic"/>
          </p:nvPr>
        </p:nvSpPr>
        <p:spPr>
          <a:xfrm>
            <a:off x="6672064" y="0"/>
            <a:ext cx="5519936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shots x12">
  <p:cSld name="Headshots x12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 txBox="1"/>
          <p:nvPr>
            <p:ph type="title"/>
          </p:nvPr>
        </p:nvSpPr>
        <p:spPr>
          <a:xfrm>
            <a:off x="485464" y="409576"/>
            <a:ext cx="11225784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SemiBol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21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21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2" name="Google Shape;16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>
            <p:ph idx="1" type="body"/>
          </p:nvPr>
        </p:nvSpPr>
        <p:spPr>
          <a:xfrm>
            <a:off x="1546734" y="1438555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4" name="Google Shape;164;p21"/>
          <p:cNvSpPr/>
          <p:nvPr>
            <p:ph idx="2" type="pic"/>
          </p:nvPr>
        </p:nvSpPr>
        <p:spPr>
          <a:xfrm>
            <a:off x="493196" y="1378527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5" name="Google Shape;165;p21"/>
          <p:cNvSpPr txBox="1"/>
          <p:nvPr>
            <p:ph idx="3" type="body"/>
          </p:nvPr>
        </p:nvSpPr>
        <p:spPr>
          <a:xfrm>
            <a:off x="5536268" y="1438555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6" name="Google Shape;166;p21"/>
          <p:cNvSpPr/>
          <p:nvPr>
            <p:ph idx="4" type="pic"/>
          </p:nvPr>
        </p:nvSpPr>
        <p:spPr>
          <a:xfrm>
            <a:off x="4482730" y="1378527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7" name="Google Shape;167;p21"/>
          <p:cNvSpPr txBox="1"/>
          <p:nvPr>
            <p:ph idx="5" type="body"/>
          </p:nvPr>
        </p:nvSpPr>
        <p:spPr>
          <a:xfrm>
            <a:off x="9525802" y="1438555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21"/>
          <p:cNvSpPr/>
          <p:nvPr>
            <p:ph idx="6" type="pic"/>
          </p:nvPr>
        </p:nvSpPr>
        <p:spPr>
          <a:xfrm>
            <a:off x="8472264" y="1378527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9" name="Google Shape;169;p21"/>
          <p:cNvSpPr txBox="1"/>
          <p:nvPr>
            <p:ph idx="7" type="body"/>
          </p:nvPr>
        </p:nvSpPr>
        <p:spPr>
          <a:xfrm>
            <a:off x="1538332" y="2582090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0" name="Google Shape;170;p21"/>
          <p:cNvSpPr/>
          <p:nvPr>
            <p:ph idx="8" type="pic"/>
          </p:nvPr>
        </p:nvSpPr>
        <p:spPr>
          <a:xfrm>
            <a:off x="484794" y="2522062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71" name="Google Shape;171;p21"/>
          <p:cNvSpPr txBox="1"/>
          <p:nvPr>
            <p:ph idx="9" type="body"/>
          </p:nvPr>
        </p:nvSpPr>
        <p:spPr>
          <a:xfrm>
            <a:off x="5527866" y="2582090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2" name="Google Shape;172;p21"/>
          <p:cNvSpPr/>
          <p:nvPr>
            <p:ph idx="13" type="pic"/>
          </p:nvPr>
        </p:nvSpPr>
        <p:spPr>
          <a:xfrm>
            <a:off x="4474328" y="2522062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73" name="Google Shape;173;p21"/>
          <p:cNvSpPr txBox="1"/>
          <p:nvPr>
            <p:ph idx="14" type="body"/>
          </p:nvPr>
        </p:nvSpPr>
        <p:spPr>
          <a:xfrm>
            <a:off x="9517400" y="2582090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21"/>
          <p:cNvSpPr/>
          <p:nvPr>
            <p:ph idx="15" type="pic"/>
          </p:nvPr>
        </p:nvSpPr>
        <p:spPr>
          <a:xfrm>
            <a:off x="8463862" y="2522062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75" name="Google Shape;175;p21"/>
          <p:cNvSpPr txBox="1"/>
          <p:nvPr>
            <p:ph idx="16" type="body"/>
          </p:nvPr>
        </p:nvSpPr>
        <p:spPr>
          <a:xfrm>
            <a:off x="1538332" y="3725625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6" name="Google Shape;176;p21"/>
          <p:cNvSpPr/>
          <p:nvPr>
            <p:ph idx="17" type="pic"/>
          </p:nvPr>
        </p:nvSpPr>
        <p:spPr>
          <a:xfrm>
            <a:off x="484794" y="3665597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77" name="Google Shape;177;p21"/>
          <p:cNvSpPr txBox="1"/>
          <p:nvPr>
            <p:ph idx="18" type="body"/>
          </p:nvPr>
        </p:nvSpPr>
        <p:spPr>
          <a:xfrm>
            <a:off x="5527866" y="3725625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8" name="Google Shape;178;p21"/>
          <p:cNvSpPr/>
          <p:nvPr>
            <p:ph idx="19" type="pic"/>
          </p:nvPr>
        </p:nvSpPr>
        <p:spPr>
          <a:xfrm>
            <a:off x="4474328" y="3665597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79" name="Google Shape;179;p21"/>
          <p:cNvSpPr txBox="1"/>
          <p:nvPr>
            <p:ph idx="20" type="body"/>
          </p:nvPr>
        </p:nvSpPr>
        <p:spPr>
          <a:xfrm>
            <a:off x="9517400" y="3725625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21"/>
          <p:cNvSpPr/>
          <p:nvPr>
            <p:ph idx="21" type="pic"/>
          </p:nvPr>
        </p:nvSpPr>
        <p:spPr>
          <a:xfrm>
            <a:off x="8463862" y="3665597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1" name="Google Shape;181;p21"/>
          <p:cNvSpPr txBox="1"/>
          <p:nvPr>
            <p:ph idx="22" type="body"/>
          </p:nvPr>
        </p:nvSpPr>
        <p:spPr>
          <a:xfrm>
            <a:off x="1538332" y="4869160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2" name="Google Shape;182;p21"/>
          <p:cNvSpPr/>
          <p:nvPr>
            <p:ph idx="23" type="pic"/>
          </p:nvPr>
        </p:nvSpPr>
        <p:spPr>
          <a:xfrm>
            <a:off x="484794" y="4809132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3" name="Google Shape;183;p21"/>
          <p:cNvSpPr txBox="1"/>
          <p:nvPr>
            <p:ph idx="24" type="body"/>
          </p:nvPr>
        </p:nvSpPr>
        <p:spPr>
          <a:xfrm>
            <a:off x="5527866" y="4869160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21"/>
          <p:cNvSpPr/>
          <p:nvPr>
            <p:ph idx="25" type="pic"/>
          </p:nvPr>
        </p:nvSpPr>
        <p:spPr>
          <a:xfrm>
            <a:off x="4474328" y="4809132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5" name="Google Shape;185;p21"/>
          <p:cNvSpPr txBox="1"/>
          <p:nvPr>
            <p:ph idx="26" type="body"/>
          </p:nvPr>
        </p:nvSpPr>
        <p:spPr>
          <a:xfrm>
            <a:off x="9517400" y="4869160"/>
            <a:ext cx="2160240" cy="6948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b="1" i="0" sz="14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228600" lvl="1" marL="9144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10"/>
              <a:buFont typeface="Arial"/>
              <a:buNone/>
              <a:defRPr sz="1100"/>
            </a:lvl2pPr>
            <a:lvl3pPr indent="-228600" lvl="2" marL="13716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210"/>
              <a:buFont typeface="Poppins"/>
              <a:buNone/>
              <a:defRPr sz="1100">
                <a:solidFill>
                  <a:schemeClr val="accent1"/>
                </a:solidFill>
              </a:defRPr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21"/>
          <p:cNvSpPr/>
          <p:nvPr>
            <p:ph idx="27" type="pic"/>
          </p:nvPr>
        </p:nvSpPr>
        <p:spPr>
          <a:xfrm>
            <a:off x="8463862" y="4809132"/>
            <a:ext cx="829872" cy="814863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 + Subhead">
  <p:cSld name="2 Column + Subhead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22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22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1" name="Google Shape;191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 txBox="1"/>
          <p:nvPr>
            <p:ph idx="1" type="body"/>
          </p:nvPr>
        </p:nvSpPr>
        <p:spPr>
          <a:xfrm>
            <a:off x="479425" y="1556792"/>
            <a:ext cx="11233150" cy="4464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p22"/>
          <p:cNvSpPr txBox="1"/>
          <p:nvPr>
            <p:ph idx="2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+ Subhead">
  <p:cSld name="Bullets + Subhead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23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23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8" name="Google Shape;19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>
            <p:ph idx="1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23"/>
          <p:cNvSpPr txBox="1"/>
          <p:nvPr>
            <p:ph idx="2" type="body"/>
          </p:nvPr>
        </p:nvSpPr>
        <p:spPr>
          <a:xfrm>
            <a:off x="479425" y="1556792"/>
            <a:ext cx="11233150" cy="4464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/>
            </a:lvl1pPr>
            <a:lvl2pPr indent="-354330" lvl="1" marL="9144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ed + Subhead">
  <p:cSld name="Numbered + Subhead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24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24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5" name="Google Shape;205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4"/>
          <p:cNvSpPr txBox="1"/>
          <p:nvPr>
            <p:ph idx="1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24"/>
          <p:cNvSpPr txBox="1"/>
          <p:nvPr>
            <p:ph idx="2" type="body"/>
          </p:nvPr>
        </p:nvSpPr>
        <p:spPr>
          <a:xfrm>
            <a:off x="479425" y="1556792"/>
            <a:ext cx="11233150" cy="4464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oppins"/>
              <a:buAutoNum type="arabicPeriod"/>
              <a:defRPr/>
            </a:lvl1pPr>
            <a:lvl2pPr indent="-354330" lvl="1" marL="9144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 + Text x2">
  <p:cSld name="Subhead + Text x2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25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1" name="Google Shape;211;p25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2" name="Google Shape;21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485464" y="1210860"/>
            <a:ext cx="5382964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25"/>
          <p:cNvSpPr txBox="1"/>
          <p:nvPr>
            <p:ph idx="2" type="body"/>
          </p:nvPr>
        </p:nvSpPr>
        <p:spPr>
          <a:xfrm>
            <a:off x="479425" y="1628800"/>
            <a:ext cx="5389072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5" name="Google Shape;215;p25"/>
          <p:cNvSpPr txBox="1"/>
          <p:nvPr>
            <p:ph idx="3" type="body"/>
          </p:nvPr>
        </p:nvSpPr>
        <p:spPr>
          <a:xfrm>
            <a:off x="6318132" y="1210860"/>
            <a:ext cx="5382964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6" name="Google Shape;216;p25"/>
          <p:cNvSpPr txBox="1"/>
          <p:nvPr>
            <p:ph idx="4" type="body"/>
          </p:nvPr>
        </p:nvSpPr>
        <p:spPr>
          <a:xfrm>
            <a:off x="6312025" y="1628800"/>
            <a:ext cx="5389072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Box">
  <p:cSld name="Text + Box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26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6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1" name="Google Shape;221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/>
          <p:nvPr/>
        </p:nvSpPr>
        <p:spPr>
          <a:xfrm>
            <a:off x="7092424" y="1196752"/>
            <a:ext cx="4613648" cy="4824312"/>
          </a:xfrm>
          <a:prstGeom prst="roundRect">
            <a:avLst>
              <a:gd fmla="val 3653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3" name="Google Shape;223;p26"/>
          <p:cNvSpPr txBox="1"/>
          <p:nvPr>
            <p:ph idx="1" type="body"/>
          </p:nvPr>
        </p:nvSpPr>
        <p:spPr>
          <a:xfrm>
            <a:off x="7241575" y="1635290"/>
            <a:ext cx="4317271" cy="2674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4" name="Google Shape;224;p26"/>
          <p:cNvSpPr txBox="1"/>
          <p:nvPr>
            <p:ph idx="2" type="body"/>
          </p:nvPr>
        </p:nvSpPr>
        <p:spPr>
          <a:xfrm>
            <a:off x="7265319" y="2078157"/>
            <a:ext cx="4296736" cy="38228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b="0" i="0" sz="14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12419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320"/>
              <a:buChar char="•"/>
              <a:defRPr b="0" i="0" sz="12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05435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b="0" i="0" sz="11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01942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155"/>
              <a:buChar char="•"/>
              <a:defRPr b="0" i="0" sz="105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01942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155"/>
              <a:buChar char="•"/>
              <a:defRPr b="0" i="0" sz="105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5" name="Google Shape;225;p26"/>
          <p:cNvSpPr txBox="1"/>
          <p:nvPr>
            <p:ph idx="3" type="body"/>
          </p:nvPr>
        </p:nvSpPr>
        <p:spPr>
          <a:xfrm>
            <a:off x="479425" y="1196975"/>
            <a:ext cx="6120631" cy="4824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6" name="Google Shape;226;p26"/>
          <p:cNvSpPr txBox="1"/>
          <p:nvPr>
            <p:ph idx="4" type="body"/>
          </p:nvPr>
        </p:nvSpPr>
        <p:spPr>
          <a:xfrm>
            <a:off x="7241575" y="1379322"/>
            <a:ext cx="4317271" cy="16755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1200">
                <a:solidFill>
                  <a:schemeClr val="dk2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Boxes x2">
  <p:cSld name="Blue Boxes x2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7"/>
          <p:cNvSpPr/>
          <p:nvPr/>
        </p:nvSpPr>
        <p:spPr>
          <a:xfrm>
            <a:off x="469353" y="1210860"/>
            <a:ext cx="5410623" cy="4810428"/>
          </a:xfrm>
          <a:prstGeom prst="roundRect">
            <a:avLst>
              <a:gd fmla="val 3653" name="adj"/>
            </a:avLst>
          </a:prstGeom>
          <a:solidFill>
            <a:srgbClr val="EDF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9" name="Google Shape;229;p27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0" name="Google Shape;230;p27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27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2" name="Google Shape;232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7"/>
          <p:cNvSpPr txBox="1"/>
          <p:nvPr>
            <p:ph idx="1" type="body"/>
          </p:nvPr>
        </p:nvSpPr>
        <p:spPr>
          <a:xfrm>
            <a:off x="666643" y="1360633"/>
            <a:ext cx="4992298" cy="288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20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4" name="Google Shape;234;p27"/>
          <p:cNvSpPr txBox="1"/>
          <p:nvPr>
            <p:ph idx="2" type="body"/>
          </p:nvPr>
        </p:nvSpPr>
        <p:spPr>
          <a:xfrm>
            <a:off x="690387" y="1766437"/>
            <a:ext cx="4968553" cy="4117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4036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76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54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32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32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p27"/>
          <p:cNvSpPr/>
          <p:nvPr/>
        </p:nvSpPr>
        <p:spPr>
          <a:xfrm>
            <a:off x="6306888" y="1210860"/>
            <a:ext cx="5410623" cy="4810428"/>
          </a:xfrm>
          <a:prstGeom prst="roundRect">
            <a:avLst>
              <a:gd fmla="val 3653" name="adj"/>
            </a:avLst>
          </a:prstGeom>
          <a:solidFill>
            <a:srgbClr val="EDF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6" name="Google Shape;236;p27"/>
          <p:cNvSpPr txBox="1"/>
          <p:nvPr>
            <p:ph idx="3" type="body"/>
          </p:nvPr>
        </p:nvSpPr>
        <p:spPr>
          <a:xfrm>
            <a:off x="6504178" y="1360633"/>
            <a:ext cx="4992298" cy="288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20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p27"/>
          <p:cNvSpPr txBox="1"/>
          <p:nvPr>
            <p:ph idx="4" type="body"/>
          </p:nvPr>
        </p:nvSpPr>
        <p:spPr>
          <a:xfrm>
            <a:off x="6527922" y="1766437"/>
            <a:ext cx="4968553" cy="4117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4036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76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54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32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32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 Boxes x3">
  <p:cSld name="Purple Boxes x3"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/>
          <p:nvPr/>
        </p:nvSpPr>
        <p:spPr>
          <a:xfrm>
            <a:off x="469354" y="1210860"/>
            <a:ext cx="3540494" cy="4810428"/>
          </a:xfrm>
          <a:prstGeom prst="roundRect">
            <a:avLst>
              <a:gd fmla="val 3653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p28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28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28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3" name="Google Shape;243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8"/>
          <p:cNvSpPr txBox="1"/>
          <p:nvPr>
            <p:ph idx="1" type="body"/>
          </p:nvPr>
        </p:nvSpPr>
        <p:spPr>
          <a:xfrm>
            <a:off x="623392" y="1340768"/>
            <a:ext cx="3231989" cy="288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b="0" i="0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5" name="Google Shape;245;p28"/>
          <p:cNvSpPr txBox="1"/>
          <p:nvPr>
            <p:ph idx="2" type="body"/>
          </p:nvPr>
        </p:nvSpPr>
        <p:spPr>
          <a:xfrm>
            <a:off x="647136" y="1766437"/>
            <a:ext cx="3216616" cy="4117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b="0" i="0" sz="140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b="0" i="0" sz="120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6" name="Google Shape;246;p28"/>
          <p:cNvSpPr/>
          <p:nvPr/>
        </p:nvSpPr>
        <p:spPr>
          <a:xfrm>
            <a:off x="4325967" y="1210860"/>
            <a:ext cx="3540494" cy="4810428"/>
          </a:xfrm>
          <a:prstGeom prst="roundRect">
            <a:avLst>
              <a:gd fmla="val 3653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7" name="Google Shape;247;p28"/>
          <p:cNvSpPr txBox="1"/>
          <p:nvPr>
            <p:ph idx="3" type="body"/>
          </p:nvPr>
        </p:nvSpPr>
        <p:spPr>
          <a:xfrm>
            <a:off x="4480005" y="1340768"/>
            <a:ext cx="3231989" cy="288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b="0" i="0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p28"/>
          <p:cNvSpPr txBox="1"/>
          <p:nvPr>
            <p:ph idx="4" type="body"/>
          </p:nvPr>
        </p:nvSpPr>
        <p:spPr>
          <a:xfrm>
            <a:off x="4503749" y="1766437"/>
            <a:ext cx="3216616" cy="4117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b="0" i="0" sz="140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b="0" i="0" sz="120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9" name="Google Shape;249;p28"/>
          <p:cNvSpPr/>
          <p:nvPr/>
        </p:nvSpPr>
        <p:spPr>
          <a:xfrm>
            <a:off x="8182581" y="1210860"/>
            <a:ext cx="3540494" cy="4810428"/>
          </a:xfrm>
          <a:prstGeom prst="roundRect">
            <a:avLst>
              <a:gd fmla="val 3653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0" name="Google Shape;250;p28"/>
          <p:cNvSpPr txBox="1"/>
          <p:nvPr>
            <p:ph idx="5" type="body"/>
          </p:nvPr>
        </p:nvSpPr>
        <p:spPr>
          <a:xfrm>
            <a:off x="8336619" y="1340768"/>
            <a:ext cx="3231989" cy="288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b="0" i="0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1" name="Google Shape;251;p28"/>
          <p:cNvSpPr txBox="1"/>
          <p:nvPr>
            <p:ph idx="6" type="body"/>
          </p:nvPr>
        </p:nvSpPr>
        <p:spPr>
          <a:xfrm>
            <a:off x="8360363" y="1766437"/>
            <a:ext cx="3216616" cy="4117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b="0" i="0" sz="16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b="0" i="0" sz="140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b="0" i="0" sz="120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s + Text x3">
  <p:cSld name="Icons + Text x3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29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29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6" name="Google Shape;25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9"/>
          <p:cNvSpPr txBox="1"/>
          <p:nvPr>
            <p:ph idx="1" type="body"/>
          </p:nvPr>
        </p:nvSpPr>
        <p:spPr>
          <a:xfrm>
            <a:off x="485464" y="2805355"/>
            <a:ext cx="3454542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b="0" i="0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8" name="Google Shape;258;p29"/>
          <p:cNvSpPr txBox="1"/>
          <p:nvPr>
            <p:ph idx="2" type="body"/>
          </p:nvPr>
        </p:nvSpPr>
        <p:spPr>
          <a:xfrm>
            <a:off x="4372841" y="2805355"/>
            <a:ext cx="3454542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b="0" i="0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9" name="Google Shape;259;p29"/>
          <p:cNvSpPr txBox="1"/>
          <p:nvPr>
            <p:ph idx="3" type="body"/>
          </p:nvPr>
        </p:nvSpPr>
        <p:spPr>
          <a:xfrm>
            <a:off x="4370881" y="3239004"/>
            <a:ext cx="3458462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0" name="Google Shape;260;p29"/>
          <p:cNvSpPr txBox="1"/>
          <p:nvPr>
            <p:ph idx="4" type="body"/>
          </p:nvPr>
        </p:nvSpPr>
        <p:spPr>
          <a:xfrm>
            <a:off x="8260219" y="2805355"/>
            <a:ext cx="3454542" cy="2769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b="0" i="0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p29"/>
          <p:cNvSpPr txBox="1"/>
          <p:nvPr>
            <p:ph idx="5" type="body"/>
          </p:nvPr>
        </p:nvSpPr>
        <p:spPr>
          <a:xfrm>
            <a:off x="8254113" y="3239004"/>
            <a:ext cx="3458462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2" name="Google Shape;262;p29"/>
          <p:cNvSpPr txBox="1"/>
          <p:nvPr>
            <p:ph idx="6" type="body"/>
          </p:nvPr>
        </p:nvSpPr>
        <p:spPr>
          <a:xfrm>
            <a:off x="473241" y="3239004"/>
            <a:ext cx="3458462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3" name="Google Shape;263;p29"/>
          <p:cNvSpPr/>
          <p:nvPr>
            <p:ph idx="7" type="pic"/>
          </p:nvPr>
        </p:nvSpPr>
        <p:spPr>
          <a:xfrm>
            <a:off x="1740245" y="1424426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29"/>
          <p:cNvSpPr/>
          <p:nvPr>
            <p:ph idx="8" type="pic"/>
          </p:nvPr>
        </p:nvSpPr>
        <p:spPr>
          <a:xfrm>
            <a:off x="5637885" y="1424426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29"/>
          <p:cNvSpPr/>
          <p:nvPr>
            <p:ph idx="9" type="pic"/>
          </p:nvPr>
        </p:nvSpPr>
        <p:spPr>
          <a:xfrm>
            <a:off x="9521117" y="1424426"/>
            <a:ext cx="924454" cy="92445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s + Text x4">
  <p:cSld name="Icons + Text x4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8" name="Google Shape;268;p30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9" name="Google Shape;269;p30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70" name="Google Shape;27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0"/>
          <p:cNvSpPr txBox="1"/>
          <p:nvPr>
            <p:ph idx="1" type="body"/>
          </p:nvPr>
        </p:nvSpPr>
        <p:spPr>
          <a:xfrm>
            <a:off x="485463" y="2589913"/>
            <a:ext cx="2573395" cy="4924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6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2" name="Google Shape;272;p30"/>
          <p:cNvSpPr txBox="1"/>
          <p:nvPr>
            <p:ph idx="2" type="body"/>
          </p:nvPr>
        </p:nvSpPr>
        <p:spPr>
          <a:xfrm>
            <a:off x="473241" y="3239004"/>
            <a:ext cx="2586666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3" name="Google Shape;273;p30"/>
          <p:cNvSpPr/>
          <p:nvPr>
            <p:ph idx="3" type="pic"/>
          </p:nvPr>
        </p:nvSpPr>
        <p:spPr>
          <a:xfrm>
            <a:off x="1288155" y="1340768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274" name="Google Shape;274;p30"/>
          <p:cNvSpPr/>
          <p:nvPr>
            <p:ph idx="4" type="pic"/>
          </p:nvPr>
        </p:nvSpPr>
        <p:spPr>
          <a:xfrm>
            <a:off x="4169318" y="1340768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275" name="Google Shape;275;p30"/>
          <p:cNvSpPr/>
          <p:nvPr>
            <p:ph idx="5" type="pic"/>
          </p:nvPr>
        </p:nvSpPr>
        <p:spPr>
          <a:xfrm>
            <a:off x="7040871" y="1340768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Google Shape;276;p30"/>
          <p:cNvSpPr/>
          <p:nvPr>
            <p:ph idx="6" type="pic"/>
          </p:nvPr>
        </p:nvSpPr>
        <p:spPr>
          <a:xfrm>
            <a:off x="9912424" y="1340768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277" name="Google Shape;277;p30"/>
          <p:cNvSpPr txBox="1"/>
          <p:nvPr>
            <p:ph idx="7" type="body"/>
          </p:nvPr>
        </p:nvSpPr>
        <p:spPr>
          <a:xfrm>
            <a:off x="3399713" y="2589913"/>
            <a:ext cx="2573395" cy="4924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6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8" name="Google Shape;278;p30"/>
          <p:cNvSpPr txBox="1"/>
          <p:nvPr>
            <p:ph idx="8" type="body"/>
          </p:nvPr>
        </p:nvSpPr>
        <p:spPr>
          <a:xfrm>
            <a:off x="3387491" y="3239004"/>
            <a:ext cx="2586666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9" name="Google Shape;279;p30"/>
          <p:cNvSpPr txBox="1"/>
          <p:nvPr>
            <p:ph idx="9" type="body"/>
          </p:nvPr>
        </p:nvSpPr>
        <p:spPr>
          <a:xfrm>
            <a:off x="6268922" y="2589913"/>
            <a:ext cx="2573395" cy="4924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6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0" name="Google Shape;280;p30"/>
          <p:cNvSpPr txBox="1"/>
          <p:nvPr>
            <p:ph idx="13" type="body"/>
          </p:nvPr>
        </p:nvSpPr>
        <p:spPr>
          <a:xfrm>
            <a:off x="6256700" y="3239004"/>
            <a:ext cx="2586666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1" name="Google Shape;281;p30"/>
          <p:cNvSpPr txBox="1"/>
          <p:nvPr>
            <p:ph idx="14" type="body"/>
          </p:nvPr>
        </p:nvSpPr>
        <p:spPr>
          <a:xfrm>
            <a:off x="9138131" y="2589913"/>
            <a:ext cx="2573395" cy="49244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6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2" name="Google Shape;282;p30"/>
          <p:cNvSpPr txBox="1"/>
          <p:nvPr>
            <p:ph idx="15" type="body"/>
          </p:nvPr>
        </p:nvSpPr>
        <p:spPr>
          <a:xfrm>
            <a:off x="9125909" y="3239004"/>
            <a:ext cx="2586666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048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  <a:defRPr sz="12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Dark) 1">
  <p:cSld name="Title Slide (Dark) 1">
    <p:bg>
      <p:bgPr>
        <a:solidFill>
          <a:schemeClr val="dk1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ctrTitle"/>
          </p:nvPr>
        </p:nvSpPr>
        <p:spPr>
          <a:xfrm>
            <a:off x="488496" y="1146327"/>
            <a:ext cx="5607504" cy="13480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SemiBold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88496" y="419075"/>
            <a:ext cx="5607504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Poppins SemiBold"/>
              <a:buNone/>
              <a:defRPr b="1" i="0" sz="2000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8496" y="5921622"/>
            <a:ext cx="1566049" cy="46012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idx="2" type="body"/>
          </p:nvPr>
        </p:nvSpPr>
        <p:spPr>
          <a:xfrm>
            <a:off x="488496" y="5223760"/>
            <a:ext cx="5607504" cy="247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Poppins"/>
              <a:buNone/>
              <a:defRPr sz="1400">
                <a:solidFill>
                  <a:schemeClr val="accent2"/>
                </a:solidFill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"/>
          <p:cNvSpPr/>
          <p:nvPr>
            <p:ph idx="3" type="pic"/>
          </p:nvPr>
        </p:nvSpPr>
        <p:spPr>
          <a:xfrm>
            <a:off x="6672064" y="0"/>
            <a:ext cx="5519936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 Grid x4">
  <p:cSld name="Icon Grid x4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1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5" name="Google Shape;285;p31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6" name="Google Shape;286;p31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7" name="Google Shape;28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1"/>
          <p:cNvSpPr txBox="1"/>
          <p:nvPr>
            <p:ph idx="1" type="body"/>
          </p:nvPr>
        </p:nvSpPr>
        <p:spPr>
          <a:xfrm>
            <a:off x="1571023" y="1484784"/>
            <a:ext cx="42215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9" name="Google Shape;289;p31"/>
          <p:cNvSpPr txBox="1"/>
          <p:nvPr>
            <p:ph idx="2" type="body"/>
          </p:nvPr>
        </p:nvSpPr>
        <p:spPr>
          <a:xfrm>
            <a:off x="1571023" y="1916832"/>
            <a:ext cx="4221521" cy="1512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0" name="Google Shape;290;p31"/>
          <p:cNvSpPr/>
          <p:nvPr>
            <p:ph idx="3" type="pic"/>
          </p:nvPr>
        </p:nvSpPr>
        <p:spPr>
          <a:xfrm>
            <a:off x="506328" y="1196975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291" name="Google Shape;291;p31"/>
          <p:cNvSpPr txBox="1"/>
          <p:nvPr>
            <p:ph idx="4" type="body"/>
          </p:nvPr>
        </p:nvSpPr>
        <p:spPr>
          <a:xfrm>
            <a:off x="1571023" y="4077172"/>
            <a:ext cx="4221521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2" name="Google Shape;292;p31"/>
          <p:cNvSpPr txBox="1"/>
          <p:nvPr>
            <p:ph idx="5" type="body"/>
          </p:nvPr>
        </p:nvSpPr>
        <p:spPr>
          <a:xfrm>
            <a:off x="1571023" y="4509220"/>
            <a:ext cx="4221521" cy="1512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3" name="Google Shape;293;p31"/>
          <p:cNvSpPr/>
          <p:nvPr>
            <p:ph idx="6" type="pic"/>
          </p:nvPr>
        </p:nvSpPr>
        <p:spPr>
          <a:xfrm>
            <a:off x="506328" y="3789363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31"/>
          <p:cNvSpPr txBox="1"/>
          <p:nvPr>
            <p:ph idx="7" type="body"/>
          </p:nvPr>
        </p:nvSpPr>
        <p:spPr>
          <a:xfrm>
            <a:off x="7464151" y="1484784"/>
            <a:ext cx="42484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5" name="Google Shape;295;p31"/>
          <p:cNvSpPr txBox="1"/>
          <p:nvPr>
            <p:ph idx="8" type="body"/>
          </p:nvPr>
        </p:nvSpPr>
        <p:spPr>
          <a:xfrm>
            <a:off x="7464151" y="1916832"/>
            <a:ext cx="4248424" cy="1512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6" name="Google Shape;296;p31"/>
          <p:cNvSpPr/>
          <p:nvPr>
            <p:ph idx="9" type="pic"/>
          </p:nvPr>
        </p:nvSpPr>
        <p:spPr>
          <a:xfrm>
            <a:off x="6399456" y="1196975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31"/>
          <p:cNvSpPr txBox="1"/>
          <p:nvPr>
            <p:ph idx="13" type="body"/>
          </p:nvPr>
        </p:nvSpPr>
        <p:spPr>
          <a:xfrm>
            <a:off x="7464151" y="4077172"/>
            <a:ext cx="424842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8" name="Google Shape;298;p31"/>
          <p:cNvSpPr txBox="1"/>
          <p:nvPr>
            <p:ph idx="14" type="body"/>
          </p:nvPr>
        </p:nvSpPr>
        <p:spPr>
          <a:xfrm>
            <a:off x="7464151" y="4509220"/>
            <a:ext cx="4248424" cy="15121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9" name="Google Shape;299;p31"/>
          <p:cNvSpPr/>
          <p:nvPr>
            <p:ph idx="15" type="pic"/>
          </p:nvPr>
        </p:nvSpPr>
        <p:spPr>
          <a:xfrm>
            <a:off x="6399456" y="3789363"/>
            <a:ext cx="924454" cy="92445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">
  <p:cSld name="Text + Image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2"/>
          <p:cNvSpPr txBox="1"/>
          <p:nvPr>
            <p:ph type="title"/>
          </p:nvPr>
        </p:nvSpPr>
        <p:spPr>
          <a:xfrm>
            <a:off x="479426" y="404813"/>
            <a:ext cx="5466520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02" name="Google Shape;302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2"/>
          <p:cNvSpPr txBox="1"/>
          <p:nvPr>
            <p:ph idx="1" type="body"/>
          </p:nvPr>
        </p:nvSpPr>
        <p:spPr>
          <a:xfrm>
            <a:off x="485464" y="935585"/>
            <a:ext cx="5466520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4" name="Google Shape;304;p32"/>
          <p:cNvSpPr txBox="1"/>
          <p:nvPr>
            <p:ph idx="2" type="body"/>
          </p:nvPr>
        </p:nvSpPr>
        <p:spPr>
          <a:xfrm>
            <a:off x="479425" y="1556792"/>
            <a:ext cx="5472559" cy="4464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5" name="Google Shape;305;p32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6" name="Google Shape;306;p32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7" name="Google Shape;307;p32"/>
          <p:cNvSpPr/>
          <p:nvPr>
            <p:ph idx="3" type="pic"/>
          </p:nvPr>
        </p:nvSpPr>
        <p:spPr>
          <a:xfrm>
            <a:off x="6406401" y="415997"/>
            <a:ext cx="5299823" cy="5605391"/>
          </a:xfrm>
          <a:prstGeom prst="roundRect">
            <a:avLst>
              <a:gd fmla="val 4038" name="adj"/>
            </a:avLst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s">
  <p:cSld name="Text + Images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3"/>
          <p:cNvSpPr txBox="1"/>
          <p:nvPr>
            <p:ph type="title"/>
          </p:nvPr>
        </p:nvSpPr>
        <p:spPr>
          <a:xfrm>
            <a:off x="479426" y="404813"/>
            <a:ext cx="5466520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10" name="Google Shape;31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33"/>
          <p:cNvSpPr txBox="1"/>
          <p:nvPr>
            <p:ph idx="1" type="body"/>
          </p:nvPr>
        </p:nvSpPr>
        <p:spPr>
          <a:xfrm>
            <a:off x="485464" y="935585"/>
            <a:ext cx="5466520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2" name="Google Shape;312;p33"/>
          <p:cNvSpPr txBox="1"/>
          <p:nvPr>
            <p:ph idx="2" type="body"/>
          </p:nvPr>
        </p:nvSpPr>
        <p:spPr>
          <a:xfrm>
            <a:off x="479425" y="1556792"/>
            <a:ext cx="5472559" cy="4464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3" name="Google Shape;313;p33"/>
          <p:cNvSpPr/>
          <p:nvPr>
            <p:ph idx="3" type="pic"/>
          </p:nvPr>
        </p:nvSpPr>
        <p:spPr>
          <a:xfrm>
            <a:off x="6399432" y="3645024"/>
            <a:ext cx="2548039" cy="2376364"/>
          </a:xfrm>
          <a:prstGeom prst="roundRect">
            <a:avLst>
              <a:gd fmla="val 5080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314" name="Google Shape;314;p33"/>
          <p:cNvSpPr/>
          <p:nvPr>
            <p:ph idx="4" type="pic"/>
          </p:nvPr>
        </p:nvSpPr>
        <p:spPr>
          <a:xfrm>
            <a:off x="9164536" y="3645024"/>
            <a:ext cx="2548039" cy="2376364"/>
          </a:xfrm>
          <a:prstGeom prst="roundRect">
            <a:avLst>
              <a:gd fmla="val 4278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315" name="Google Shape;315;p33"/>
          <p:cNvSpPr/>
          <p:nvPr>
            <p:ph idx="5" type="pic"/>
          </p:nvPr>
        </p:nvSpPr>
        <p:spPr>
          <a:xfrm>
            <a:off x="6406401" y="415997"/>
            <a:ext cx="5299823" cy="3000395"/>
          </a:xfrm>
          <a:prstGeom prst="roundRect">
            <a:avLst>
              <a:gd fmla="val 5080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316" name="Google Shape;316;p33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33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App Illustration">
  <p:cSld name="Text + App Illustration">
    <p:bg>
      <p:bgPr>
        <a:solidFill>
          <a:srgbClr val="EDF8FF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4"/>
          <p:cNvSpPr txBox="1"/>
          <p:nvPr>
            <p:ph type="title"/>
          </p:nvPr>
        </p:nvSpPr>
        <p:spPr>
          <a:xfrm>
            <a:off x="479425" y="741466"/>
            <a:ext cx="1123314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0" name="Google Shape;320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4"/>
          <p:cNvSpPr txBox="1"/>
          <p:nvPr>
            <p:ph idx="1" type="body"/>
          </p:nvPr>
        </p:nvSpPr>
        <p:spPr>
          <a:xfrm>
            <a:off x="485464" y="414423"/>
            <a:ext cx="5466520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None/>
              <a:defRPr b="0" i="0" sz="14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2" name="Google Shape;322;p34"/>
          <p:cNvSpPr txBox="1"/>
          <p:nvPr>
            <p:ph idx="2" type="body"/>
          </p:nvPr>
        </p:nvSpPr>
        <p:spPr>
          <a:xfrm>
            <a:off x="479425" y="1556792"/>
            <a:ext cx="5472559" cy="4464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4036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760"/>
              <a:buChar char="•"/>
              <a:defRPr/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540"/>
              <a:buChar char="•"/>
              <a:defRPr/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32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3" name="Google Shape;323;p34"/>
          <p:cNvSpPr/>
          <p:nvPr>
            <p:ph idx="3" type="pic"/>
          </p:nvPr>
        </p:nvSpPr>
        <p:spPr>
          <a:xfrm>
            <a:off x="6406400" y="1556792"/>
            <a:ext cx="5313600" cy="4102868"/>
          </a:xfrm>
          <a:prstGeom prst="roundRect">
            <a:avLst>
              <a:gd fmla="val 1893" name="adj"/>
            </a:avLst>
          </a:prstGeom>
          <a:noFill/>
          <a:ln>
            <a:noFill/>
          </a:ln>
        </p:spPr>
      </p:sp>
      <p:sp>
        <p:nvSpPr>
          <p:cNvPr id="324" name="Google Shape;324;p34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5" name="Google Shape;325;p34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p Illustrations x3">
  <p:cSld name="App Illustrations x3">
    <p:bg>
      <p:bgPr>
        <a:solidFill>
          <a:srgbClr val="EDF8FF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5"/>
          <p:cNvSpPr txBox="1"/>
          <p:nvPr>
            <p:ph type="title"/>
          </p:nvPr>
        </p:nvSpPr>
        <p:spPr>
          <a:xfrm>
            <a:off x="479425" y="417074"/>
            <a:ext cx="1123314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28" name="Google Shape;328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5"/>
          <p:cNvSpPr txBox="1"/>
          <p:nvPr>
            <p:ph idx="1" type="body"/>
          </p:nvPr>
        </p:nvSpPr>
        <p:spPr>
          <a:xfrm>
            <a:off x="491161" y="1196974"/>
            <a:ext cx="3175728" cy="45550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6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0" name="Google Shape;330;p35"/>
          <p:cNvSpPr/>
          <p:nvPr>
            <p:ph idx="2" type="pic"/>
          </p:nvPr>
        </p:nvSpPr>
        <p:spPr>
          <a:xfrm>
            <a:off x="491161" y="1696958"/>
            <a:ext cx="3175728" cy="2452122"/>
          </a:xfrm>
          <a:prstGeom prst="roundRect">
            <a:avLst>
              <a:gd fmla="val 1893" name="adj"/>
            </a:avLst>
          </a:prstGeom>
          <a:noFill/>
          <a:ln>
            <a:noFill/>
          </a:ln>
        </p:spPr>
      </p:sp>
      <p:sp>
        <p:nvSpPr>
          <p:cNvPr id="331" name="Google Shape;331;p35"/>
          <p:cNvSpPr txBox="1"/>
          <p:nvPr>
            <p:ph idx="3" type="body"/>
          </p:nvPr>
        </p:nvSpPr>
        <p:spPr>
          <a:xfrm>
            <a:off x="491161" y="4293096"/>
            <a:ext cx="3175728" cy="1728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2" name="Google Shape;332;p35"/>
          <p:cNvSpPr txBox="1"/>
          <p:nvPr>
            <p:ph idx="4" type="body"/>
          </p:nvPr>
        </p:nvSpPr>
        <p:spPr>
          <a:xfrm>
            <a:off x="4508136" y="1196974"/>
            <a:ext cx="3175728" cy="45550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6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3" name="Google Shape;333;p35"/>
          <p:cNvSpPr/>
          <p:nvPr>
            <p:ph idx="5" type="pic"/>
          </p:nvPr>
        </p:nvSpPr>
        <p:spPr>
          <a:xfrm>
            <a:off x="4508136" y="1696958"/>
            <a:ext cx="3175728" cy="2452122"/>
          </a:xfrm>
          <a:prstGeom prst="roundRect">
            <a:avLst>
              <a:gd fmla="val 1893" name="adj"/>
            </a:avLst>
          </a:prstGeom>
          <a:noFill/>
          <a:ln>
            <a:noFill/>
          </a:ln>
        </p:spPr>
      </p:sp>
      <p:sp>
        <p:nvSpPr>
          <p:cNvPr id="334" name="Google Shape;334;p35"/>
          <p:cNvSpPr txBox="1"/>
          <p:nvPr>
            <p:ph idx="6" type="body"/>
          </p:nvPr>
        </p:nvSpPr>
        <p:spPr>
          <a:xfrm>
            <a:off x="4508136" y="4293096"/>
            <a:ext cx="3175728" cy="1728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5" name="Google Shape;335;p35"/>
          <p:cNvSpPr txBox="1"/>
          <p:nvPr>
            <p:ph idx="7" type="body"/>
          </p:nvPr>
        </p:nvSpPr>
        <p:spPr>
          <a:xfrm>
            <a:off x="8536846" y="1196974"/>
            <a:ext cx="3175728" cy="45550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6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6" name="Google Shape;336;p35"/>
          <p:cNvSpPr/>
          <p:nvPr>
            <p:ph idx="8" type="pic"/>
          </p:nvPr>
        </p:nvSpPr>
        <p:spPr>
          <a:xfrm>
            <a:off x="8536846" y="1696958"/>
            <a:ext cx="3175728" cy="2452122"/>
          </a:xfrm>
          <a:prstGeom prst="roundRect">
            <a:avLst>
              <a:gd fmla="val 1893" name="adj"/>
            </a:avLst>
          </a:prstGeom>
          <a:noFill/>
          <a:ln>
            <a:noFill/>
          </a:ln>
        </p:spPr>
      </p:sp>
      <p:sp>
        <p:nvSpPr>
          <p:cNvPr id="337" name="Google Shape;337;p35"/>
          <p:cNvSpPr txBox="1"/>
          <p:nvPr>
            <p:ph idx="9" type="body"/>
          </p:nvPr>
        </p:nvSpPr>
        <p:spPr>
          <a:xfrm>
            <a:off x="8536846" y="4293096"/>
            <a:ext cx="3175728" cy="1728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14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8" name="Google Shape;338;p35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9" name="Google Shape;339;p35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Split 2">
  <p:cSld name="Text + Image Split 2"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6"/>
          <p:cNvSpPr/>
          <p:nvPr>
            <p:ph idx="2" type="pic"/>
          </p:nvPr>
        </p:nvSpPr>
        <p:spPr>
          <a:xfrm>
            <a:off x="0" y="1"/>
            <a:ext cx="5658921" cy="6857999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342" name="Google Shape;342;p36"/>
          <p:cNvSpPr txBox="1"/>
          <p:nvPr>
            <p:ph type="title"/>
          </p:nvPr>
        </p:nvSpPr>
        <p:spPr>
          <a:xfrm>
            <a:off x="6109147" y="404813"/>
            <a:ext cx="5597246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3" name="Google Shape;343;p36"/>
          <p:cNvSpPr txBox="1"/>
          <p:nvPr>
            <p:ph idx="1" type="body"/>
          </p:nvPr>
        </p:nvSpPr>
        <p:spPr>
          <a:xfrm>
            <a:off x="6115185" y="935585"/>
            <a:ext cx="559724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4" name="Google Shape;344;p36"/>
          <p:cNvSpPr txBox="1"/>
          <p:nvPr>
            <p:ph idx="3" type="body"/>
          </p:nvPr>
        </p:nvSpPr>
        <p:spPr>
          <a:xfrm>
            <a:off x="6109146" y="1556792"/>
            <a:ext cx="5603429" cy="1820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5" name="Google Shape;345;p36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46" name="Google Shape;346;p36"/>
          <p:cNvSpPr txBox="1"/>
          <p:nvPr>
            <p:ph idx="4" type="body"/>
          </p:nvPr>
        </p:nvSpPr>
        <p:spPr>
          <a:xfrm>
            <a:off x="479425" y="6334125"/>
            <a:ext cx="187325" cy="18732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7" name="Google Shape;347;p36"/>
          <p:cNvSpPr/>
          <p:nvPr>
            <p:ph idx="5" type="pic"/>
          </p:nvPr>
        </p:nvSpPr>
        <p:spPr>
          <a:xfrm>
            <a:off x="6109146" y="5437760"/>
            <a:ext cx="924454" cy="924454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Quote">
  <p:cSld name="Text + Quote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7"/>
          <p:cNvSpPr txBox="1"/>
          <p:nvPr>
            <p:ph type="title"/>
          </p:nvPr>
        </p:nvSpPr>
        <p:spPr>
          <a:xfrm>
            <a:off x="479426" y="404813"/>
            <a:ext cx="5466520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0" name="Google Shape;35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7"/>
          <p:cNvSpPr txBox="1"/>
          <p:nvPr>
            <p:ph idx="1" type="body"/>
          </p:nvPr>
        </p:nvSpPr>
        <p:spPr>
          <a:xfrm>
            <a:off x="485464" y="935585"/>
            <a:ext cx="5466520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Arial"/>
              <a:buNone/>
              <a:defRPr b="0" i="0" sz="20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2" name="Google Shape;352;p37"/>
          <p:cNvSpPr txBox="1"/>
          <p:nvPr>
            <p:ph idx="2" type="body"/>
          </p:nvPr>
        </p:nvSpPr>
        <p:spPr>
          <a:xfrm>
            <a:off x="479425" y="1556792"/>
            <a:ext cx="5472559" cy="4464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4036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760"/>
              <a:buChar char="•"/>
              <a:defRPr/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4"/>
              </a:buClr>
              <a:buSzPts val="1540"/>
              <a:buChar char="•"/>
              <a:defRPr/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4"/>
              </a:buClr>
              <a:buSzPts val="1320"/>
              <a:buChar char="•"/>
              <a:defRPr/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4"/>
              </a:buClr>
              <a:buSzPts val="132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3" name="Google Shape;353;p37"/>
          <p:cNvSpPr/>
          <p:nvPr/>
        </p:nvSpPr>
        <p:spPr>
          <a:xfrm>
            <a:off x="6384032" y="0"/>
            <a:ext cx="580796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54" name="Google Shape;35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2064" y="714210"/>
            <a:ext cx="413984" cy="292224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7"/>
          <p:cNvSpPr txBox="1"/>
          <p:nvPr>
            <p:ph idx="3" type="body"/>
          </p:nvPr>
        </p:nvSpPr>
        <p:spPr>
          <a:xfrm>
            <a:off x="7320135" y="591338"/>
            <a:ext cx="4392439" cy="46378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 SemiBold"/>
              <a:buNone/>
              <a:defRPr b="1" i="0" sz="2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6" name="Google Shape;356;p37"/>
          <p:cNvSpPr txBox="1"/>
          <p:nvPr>
            <p:ph idx="4" type="body"/>
          </p:nvPr>
        </p:nvSpPr>
        <p:spPr>
          <a:xfrm>
            <a:off x="7320135" y="5445224"/>
            <a:ext cx="4392439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Poppins Light"/>
              <a:buNone/>
              <a:defRPr b="0" i="0" sz="1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7" name="Google Shape;357;p37"/>
          <p:cNvSpPr txBox="1"/>
          <p:nvPr>
            <p:ph idx="11" type="ftr"/>
          </p:nvPr>
        </p:nvSpPr>
        <p:spPr>
          <a:xfrm>
            <a:off x="809176" y="6357841"/>
            <a:ext cx="528682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37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 Stats x3">
  <p:cSld name="Key Stats x3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1" name="Google Shape;361;p38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2" name="Google Shape;362;p38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3" name="Google Shape;363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8"/>
          <p:cNvSpPr txBox="1"/>
          <p:nvPr>
            <p:ph idx="1" type="body"/>
          </p:nvPr>
        </p:nvSpPr>
        <p:spPr>
          <a:xfrm>
            <a:off x="485464" y="3866287"/>
            <a:ext cx="3454542" cy="1794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Arial"/>
              <a:buNone/>
              <a:defRPr b="0" i="0" sz="18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5" name="Google Shape;365;p38"/>
          <p:cNvSpPr txBox="1"/>
          <p:nvPr>
            <p:ph idx="2" type="body"/>
          </p:nvPr>
        </p:nvSpPr>
        <p:spPr>
          <a:xfrm>
            <a:off x="4372841" y="3866287"/>
            <a:ext cx="3454542" cy="1794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Arial"/>
              <a:buNone/>
              <a:defRPr b="0" i="0" sz="18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6" name="Google Shape;366;p38"/>
          <p:cNvSpPr txBox="1"/>
          <p:nvPr>
            <p:ph idx="3" type="body"/>
          </p:nvPr>
        </p:nvSpPr>
        <p:spPr>
          <a:xfrm>
            <a:off x="8260219" y="3866287"/>
            <a:ext cx="3454542" cy="1794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350"/>
              <a:buFont typeface="Arial"/>
              <a:buNone/>
              <a:defRPr b="0" i="0" sz="18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7" name="Google Shape;367;p38"/>
          <p:cNvSpPr txBox="1"/>
          <p:nvPr>
            <p:ph idx="4" type="body"/>
          </p:nvPr>
        </p:nvSpPr>
        <p:spPr>
          <a:xfrm>
            <a:off x="479425" y="1196975"/>
            <a:ext cx="11233150" cy="1151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8" name="Google Shape;368;p38"/>
          <p:cNvSpPr txBox="1"/>
          <p:nvPr>
            <p:ph idx="5" type="body"/>
          </p:nvPr>
        </p:nvSpPr>
        <p:spPr>
          <a:xfrm>
            <a:off x="485464" y="2766776"/>
            <a:ext cx="3454542" cy="10240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Arial"/>
              <a:buNone/>
              <a:defRPr b="0" i="0" sz="80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9" name="Google Shape;369;p38"/>
          <p:cNvSpPr txBox="1"/>
          <p:nvPr>
            <p:ph idx="6" type="body"/>
          </p:nvPr>
        </p:nvSpPr>
        <p:spPr>
          <a:xfrm>
            <a:off x="4368729" y="2766776"/>
            <a:ext cx="3454542" cy="10240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Arial"/>
              <a:buNone/>
              <a:defRPr b="0" i="0" sz="80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0" name="Google Shape;370;p38"/>
          <p:cNvSpPr txBox="1"/>
          <p:nvPr>
            <p:ph idx="7" type="body"/>
          </p:nvPr>
        </p:nvSpPr>
        <p:spPr>
          <a:xfrm>
            <a:off x="8258033" y="2766776"/>
            <a:ext cx="3454542" cy="10240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Arial"/>
              <a:buNone/>
              <a:defRPr b="0" i="0" sz="80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 Stats x4">
  <p:cSld name="Key Stats x4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9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3" name="Google Shape;373;p39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39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5" name="Google Shape;37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9"/>
          <p:cNvSpPr txBox="1"/>
          <p:nvPr>
            <p:ph idx="1" type="body"/>
          </p:nvPr>
        </p:nvSpPr>
        <p:spPr>
          <a:xfrm>
            <a:off x="479425" y="3650016"/>
            <a:ext cx="4536502" cy="503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None/>
              <a:defRPr b="0" i="0" sz="16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7" name="Google Shape;377;p39"/>
          <p:cNvSpPr txBox="1"/>
          <p:nvPr>
            <p:ph idx="2" type="body"/>
          </p:nvPr>
        </p:nvSpPr>
        <p:spPr>
          <a:xfrm>
            <a:off x="479425" y="1196975"/>
            <a:ext cx="11233150" cy="10422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8" name="Google Shape;378;p39"/>
          <p:cNvSpPr txBox="1"/>
          <p:nvPr>
            <p:ph idx="3" type="body"/>
          </p:nvPr>
        </p:nvSpPr>
        <p:spPr>
          <a:xfrm>
            <a:off x="479425" y="2667683"/>
            <a:ext cx="3454542" cy="983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Arial"/>
              <a:buNone/>
              <a:defRPr b="0" i="0" sz="80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9" name="Google Shape;379;p39"/>
          <p:cNvSpPr txBox="1"/>
          <p:nvPr>
            <p:ph idx="4" type="body"/>
          </p:nvPr>
        </p:nvSpPr>
        <p:spPr>
          <a:xfrm>
            <a:off x="479425" y="5517432"/>
            <a:ext cx="4536502" cy="503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None/>
              <a:defRPr b="0" i="0" sz="16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0" name="Google Shape;380;p39"/>
          <p:cNvSpPr txBox="1"/>
          <p:nvPr>
            <p:ph idx="5" type="body"/>
          </p:nvPr>
        </p:nvSpPr>
        <p:spPr>
          <a:xfrm>
            <a:off x="479425" y="4535099"/>
            <a:ext cx="3454542" cy="983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Arial"/>
              <a:buNone/>
              <a:defRPr b="0" i="0" sz="80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1" name="Google Shape;381;p39"/>
          <p:cNvSpPr txBox="1"/>
          <p:nvPr>
            <p:ph idx="6" type="body"/>
          </p:nvPr>
        </p:nvSpPr>
        <p:spPr>
          <a:xfrm>
            <a:off x="6240019" y="3650016"/>
            <a:ext cx="4536502" cy="503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None/>
              <a:defRPr b="0" i="0" sz="16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2" name="Google Shape;382;p39"/>
          <p:cNvSpPr txBox="1"/>
          <p:nvPr>
            <p:ph idx="7" type="body"/>
          </p:nvPr>
        </p:nvSpPr>
        <p:spPr>
          <a:xfrm>
            <a:off x="6240019" y="2667683"/>
            <a:ext cx="3454542" cy="983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Arial"/>
              <a:buNone/>
              <a:defRPr b="0" i="0" sz="80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3" name="Google Shape;383;p39"/>
          <p:cNvSpPr txBox="1"/>
          <p:nvPr>
            <p:ph idx="8" type="body"/>
          </p:nvPr>
        </p:nvSpPr>
        <p:spPr>
          <a:xfrm>
            <a:off x="6240019" y="5517432"/>
            <a:ext cx="4536502" cy="5039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rial"/>
              <a:buNone/>
              <a:defRPr b="0" i="0" sz="16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4" name="Google Shape;384;p39"/>
          <p:cNvSpPr txBox="1"/>
          <p:nvPr>
            <p:ph idx="9" type="body"/>
          </p:nvPr>
        </p:nvSpPr>
        <p:spPr>
          <a:xfrm>
            <a:off x="6240019" y="4535099"/>
            <a:ext cx="3454542" cy="9832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Font typeface="Arial"/>
              <a:buNone/>
              <a:defRPr b="0" i="0" sz="80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 Text 1">
  <p:cSld name="Feature Text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0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7" name="Google Shape;387;p40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88" name="Google Shape;388;p40"/>
          <p:cNvSpPr txBox="1"/>
          <p:nvPr>
            <p:ph idx="1" type="body"/>
          </p:nvPr>
        </p:nvSpPr>
        <p:spPr>
          <a:xfrm>
            <a:off x="2870457" y="3733394"/>
            <a:ext cx="6451086" cy="1648333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89" name="Google Shape;38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0"/>
          <p:cNvSpPr txBox="1"/>
          <p:nvPr>
            <p:ph type="title"/>
          </p:nvPr>
        </p:nvSpPr>
        <p:spPr>
          <a:xfrm>
            <a:off x="2629285" y="1912431"/>
            <a:ext cx="6933429" cy="1516569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oppins SemiBold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>
            <p:ph idx="2" type="pic"/>
          </p:nvPr>
        </p:nvSpPr>
        <p:spPr>
          <a:xfrm>
            <a:off x="6888161" y="0"/>
            <a:ext cx="5303837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3" name="Google Shape;33;p5"/>
          <p:cNvSpPr txBox="1"/>
          <p:nvPr>
            <p:ph type="ctrTitle"/>
          </p:nvPr>
        </p:nvSpPr>
        <p:spPr>
          <a:xfrm>
            <a:off x="488496" y="1146327"/>
            <a:ext cx="5607504" cy="13480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  <a:defRPr sz="4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488496" y="419075"/>
            <a:ext cx="5607504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2"/>
              </a:buClr>
              <a:buSzPts val="1500"/>
              <a:buFont typeface="Poppins SemiBold"/>
              <a:buNone/>
              <a:defRPr b="1" i="0" sz="2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3" type="body"/>
          </p:nvPr>
        </p:nvSpPr>
        <p:spPr>
          <a:xfrm>
            <a:off x="488496" y="5223760"/>
            <a:ext cx="5607504" cy="247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Poppins"/>
              <a:buNone/>
              <a:defRPr sz="1400"/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8496" y="5921622"/>
            <a:ext cx="1566049" cy="460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 Text 2">
  <p:cSld name="Feature Text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1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3" name="Google Shape;393;p41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4" name="Google Shape;394;p41"/>
          <p:cNvSpPr txBox="1"/>
          <p:nvPr>
            <p:ph idx="1" type="body"/>
          </p:nvPr>
        </p:nvSpPr>
        <p:spPr>
          <a:xfrm>
            <a:off x="2870457" y="3284984"/>
            <a:ext cx="6451086" cy="1648333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  <a:defRPr b="0" i="0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395" name="Google Shape;39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1"/>
          <p:cNvSpPr txBox="1"/>
          <p:nvPr>
            <p:ph type="title"/>
          </p:nvPr>
        </p:nvSpPr>
        <p:spPr>
          <a:xfrm>
            <a:off x="1415480" y="1412776"/>
            <a:ext cx="9361040" cy="1516569"/>
          </a:xfrm>
          <a:prstGeom prst="rect">
            <a:avLst/>
          </a:prstGeom>
          <a:noFill/>
          <a:ln>
            <a:noFill/>
          </a:ln>
        </p:spPr>
        <p:txBody>
          <a:bodyPr anchorCtr="1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oppins SemiBold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 Stat">
  <p:cSld name="Feature Sta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2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9" name="Google Shape;399;p42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0" name="Google Shape;400;p42"/>
          <p:cNvSpPr txBox="1"/>
          <p:nvPr>
            <p:ph idx="1" type="body"/>
          </p:nvPr>
        </p:nvSpPr>
        <p:spPr>
          <a:xfrm>
            <a:off x="509010" y="3156870"/>
            <a:ext cx="6451086" cy="16483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b="0" i="0" sz="20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1" name="Google Shape;401;p42"/>
          <p:cNvSpPr txBox="1"/>
          <p:nvPr>
            <p:ph idx="2" type="body"/>
          </p:nvPr>
        </p:nvSpPr>
        <p:spPr>
          <a:xfrm>
            <a:off x="509010" y="1268760"/>
            <a:ext cx="8899358" cy="188811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350"/>
              <a:buFont typeface="Arial"/>
              <a:buNone/>
              <a:defRPr b="0" i="0" sz="13800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02" name="Google Shape;40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 Quote">
  <p:cSld name="Feature Quo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378" y="918800"/>
            <a:ext cx="413984" cy="29222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3"/>
          <p:cNvSpPr txBox="1"/>
          <p:nvPr>
            <p:ph idx="1" type="body"/>
          </p:nvPr>
        </p:nvSpPr>
        <p:spPr>
          <a:xfrm>
            <a:off x="1062378" y="801799"/>
            <a:ext cx="6329766" cy="349129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 SemiBold"/>
              <a:buNone/>
              <a:defRPr b="1" i="0" sz="32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6" name="Google Shape;406;p43"/>
          <p:cNvSpPr txBox="1"/>
          <p:nvPr>
            <p:ph idx="2" type="body"/>
          </p:nvPr>
        </p:nvSpPr>
        <p:spPr>
          <a:xfrm>
            <a:off x="1062378" y="4532464"/>
            <a:ext cx="4392439" cy="2646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ppins"/>
              <a:buNone/>
              <a:defRPr b="0" i="0" sz="1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7" name="Google Shape;407;p43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8" name="Google Shape;408;p43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09" name="Google Shape;40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 Quote + Image 2">
  <p:cSld name="Feature Quote + Image 2">
    <p:bg>
      <p:bgPr>
        <a:solidFill>
          <a:schemeClr val="dk1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2" name="Google Shape;412;p44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3" name="Google Shape;413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315" y="585775"/>
            <a:ext cx="413984" cy="29222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4"/>
          <p:cNvSpPr txBox="1"/>
          <p:nvPr>
            <p:ph idx="1" type="body"/>
          </p:nvPr>
        </p:nvSpPr>
        <p:spPr>
          <a:xfrm>
            <a:off x="1062378" y="585775"/>
            <a:ext cx="4392439" cy="46378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Poppins SemiBold"/>
              <a:buNone/>
              <a:defRPr b="1" i="0" sz="2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6" name="Google Shape;416;p44"/>
          <p:cNvSpPr txBox="1"/>
          <p:nvPr>
            <p:ph idx="2" type="body"/>
          </p:nvPr>
        </p:nvSpPr>
        <p:spPr>
          <a:xfrm>
            <a:off x="1062378" y="5439661"/>
            <a:ext cx="4392439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Poppins Light"/>
              <a:buNone/>
              <a:defRPr b="0" i="0" sz="1400">
                <a:solidFill>
                  <a:schemeClr val="lt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7" name="Google Shape;417;p44"/>
          <p:cNvSpPr/>
          <p:nvPr>
            <p:ph idx="3" type="pic"/>
          </p:nvPr>
        </p:nvSpPr>
        <p:spPr>
          <a:xfrm>
            <a:off x="6111249" y="0"/>
            <a:ext cx="6080753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 Text + Image">
  <p:cSld name="Key Text + Image">
    <p:bg>
      <p:bgPr>
        <a:solidFill>
          <a:schemeClr val="accent6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5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p45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1" name="Google Shape;42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5"/>
          <p:cNvSpPr txBox="1"/>
          <p:nvPr>
            <p:ph type="title"/>
          </p:nvPr>
        </p:nvSpPr>
        <p:spPr>
          <a:xfrm>
            <a:off x="479426" y="980729"/>
            <a:ext cx="5286824" cy="10710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SemiBold"/>
              <a:buNone/>
              <a:defRPr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45"/>
          <p:cNvSpPr txBox="1"/>
          <p:nvPr>
            <p:ph idx="1" type="body"/>
          </p:nvPr>
        </p:nvSpPr>
        <p:spPr>
          <a:xfrm>
            <a:off x="485464" y="414423"/>
            <a:ext cx="5466520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b="0" i="0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4" name="Google Shape;424;p45"/>
          <p:cNvSpPr/>
          <p:nvPr>
            <p:ph idx="2" type="pic"/>
          </p:nvPr>
        </p:nvSpPr>
        <p:spPr>
          <a:xfrm>
            <a:off x="6111249" y="0"/>
            <a:ext cx="6080753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x4">
  <p:cSld name="Timeline x4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7" name="Google Shape;427;p46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46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9" name="Google Shape;429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6"/>
          <p:cNvSpPr txBox="1"/>
          <p:nvPr>
            <p:ph idx="1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20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aphicFrame>
        <p:nvGraphicFramePr>
          <p:cNvPr id="431" name="Google Shape;431;p46"/>
          <p:cNvGraphicFramePr/>
          <p:nvPr/>
        </p:nvGraphicFramePr>
        <p:xfrm>
          <a:off x="508205" y="2278196"/>
          <a:ext cx="3000000" cy="3000000"/>
        </p:xfrm>
        <a:graphic>
          <a:graphicData uri="http://schemas.openxmlformats.org/drawingml/2006/table">
            <a:tbl>
              <a:tblPr bandCol="1">
                <a:noFill/>
                <a:tableStyleId>{87532530-24C4-4BCC-A7CE-587C82BD92D2}</a:tableStyleId>
              </a:tblPr>
              <a:tblGrid>
                <a:gridCol w="2801100"/>
                <a:gridCol w="2801100"/>
                <a:gridCol w="2801100"/>
                <a:gridCol w="2801100"/>
              </a:tblGrid>
              <a:tr h="3743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432" name="Google Shape;432;p46"/>
          <p:cNvSpPr/>
          <p:nvPr/>
        </p:nvSpPr>
        <p:spPr>
          <a:xfrm>
            <a:off x="479425" y="2282830"/>
            <a:ext cx="11233150" cy="45719"/>
          </a:xfrm>
          <a:custGeom>
            <a:rect b="b" l="l" r="r" t="t"/>
            <a:pathLst>
              <a:path extrusionOk="0" h="120000"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3" name="Google Shape;433;p46"/>
          <p:cNvSpPr/>
          <p:nvPr/>
        </p:nvSpPr>
        <p:spPr>
          <a:xfrm>
            <a:off x="582637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4" name="Google Shape;434;p46"/>
          <p:cNvSpPr/>
          <p:nvPr/>
        </p:nvSpPr>
        <p:spPr>
          <a:xfrm>
            <a:off x="3417108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5" name="Google Shape;435;p46"/>
          <p:cNvSpPr/>
          <p:nvPr/>
        </p:nvSpPr>
        <p:spPr>
          <a:xfrm>
            <a:off x="6234071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6" name="Google Shape;436;p46"/>
          <p:cNvSpPr/>
          <p:nvPr/>
        </p:nvSpPr>
        <p:spPr>
          <a:xfrm>
            <a:off x="9059879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7" name="Google Shape;437;p46"/>
          <p:cNvSpPr txBox="1"/>
          <p:nvPr>
            <p:ph idx="2" type="body"/>
          </p:nvPr>
        </p:nvSpPr>
        <p:spPr>
          <a:xfrm>
            <a:off x="478797" y="1818875"/>
            <a:ext cx="2767426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08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8" name="Google Shape;438;p46"/>
          <p:cNvSpPr txBox="1"/>
          <p:nvPr>
            <p:ph idx="3" type="body"/>
          </p:nvPr>
        </p:nvSpPr>
        <p:spPr>
          <a:xfrm>
            <a:off x="3314077" y="1818875"/>
            <a:ext cx="2733491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08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9" name="Google Shape;439;p46"/>
          <p:cNvSpPr txBox="1"/>
          <p:nvPr>
            <p:ph idx="4" type="body"/>
          </p:nvPr>
        </p:nvSpPr>
        <p:spPr>
          <a:xfrm>
            <a:off x="6106242" y="1818875"/>
            <a:ext cx="2745959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08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0" name="Google Shape;440;p46"/>
          <p:cNvSpPr txBox="1"/>
          <p:nvPr>
            <p:ph idx="5" type="body"/>
          </p:nvPr>
        </p:nvSpPr>
        <p:spPr>
          <a:xfrm>
            <a:off x="8920055" y="1818875"/>
            <a:ext cx="2773719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08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1" name="Google Shape;441;p46"/>
          <p:cNvSpPr txBox="1"/>
          <p:nvPr>
            <p:ph idx="6" type="body"/>
          </p:nvPr>
        </p:nvSpPr>
        <p:spPr>
          <a:xfrm>
            <a:off x="488018" y="2454575"/>
            <a:ext cx="2826452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0" spcFirstLastPara="1" rIns="144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None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2" name="Google Shape;442;p46"/>
          <p:cNvSpPr txBox="1"/>
          <p:nvPr>
            <p:ph idx="7" type="body"/>
          </p:nvPr>
        </p:nvSpPr>
        <p:spPr>
          <a:xfrm>
            <a:off x="3317729" y="2454575"/>
            <a:ext cx="2790191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0" spcFirstLastPara="1" rIns="144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None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" name="Google Shape;443;p46"/>
          <p:cNvSpPr txBox="1"/>
          <p:nvPr>
            <p:ph idx="8" type="body"/>
          </p:nvPr>
        </p:nvSpPr>
        <p:spPr>
          <a:xfrm>
            <a:off x="6106241" y="2454575"/>
            <a:ext cx="2790191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0" spcFirstLastPara="1" rIns="144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None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4" name="Google Shape;444;p46"/>
          <p:cNvSpPr txBox="1"/>
          <p:nvPr>
            <p:ph idx="9" type="body"/>
          </p:nvPr>
        </p:nvSpPr>
        <p:spPr>
          <a:xfrm>
            <a:off x="8922384" y="2454575"/>
            <a:ext cx="2790191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80000" spcFirstLastPara="1" rIns="144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None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x5">
  <p:cSld name="Timeline x5"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7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47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8" name="Google Shape;448;p47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49" name="Google Shape;449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7"/>
          <p:cNvSpPr txBox="1"/>
          <p:nvPr>
            <p:ph idx="1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20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aphicFrame>
        <p:nvGraphicFramePr>
          <p:cNvPr id="451" name="Google Shape;451;p47"/>
          <p:cNvGraphicFramePr/>
          <p:nvPr/>
        </p:nvGraphicFramePr>
        <p:xfrm>
          <a:off x="508205" y="2278196"/>
          <a:ext cx="3000000" cy="3000000"/>
        </p:xfrm>
        <a:graphic>
          <a:graphicData uri="http://schemas.openxmlformats.org/drawingml/2006/table">
            <a:tbl>
              <a:tblPr bandCol="1">
                <a:noFill/>
                <a:tableStyleId>{87532530-24C4-4BCC-A7CE-587C82BD92D2}</a:tableStyleId>
              </a:tblPr>
              <a:tblGrid>
                <a:gridCol w="2240875"/>
                <a:gridCol w="2240875"/>
                <a:gridCol w="2240875"/>
                <a:gridCol w="2240875"/>
                <a:gridCol w="2240875"/>
              </a:tblGrid>
              <a:tr h="3743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/>
                </a:tc>
              </a:tr>
            </a:tbl>
          </a:graphicData>
        </a:graphic>
      </p:graphicFrame>
      <p:sp>
        <p:nvSpPr>
          <p:cNvPr id="452" name="Google Shape;452;p47"/>
          <p:cNvSpPr/>
          <p:nvPr/>
        </p:nvSpPr>
        <p:spPr>
          <a:xfrm>
            <a:off x="479425" y="2282830"/>
            <a:ext cx="11233150" cy="45719"/>
          </a:xfrm>
          <a:custGeom>
            <a:rect b="b" l="l" r="r" t="t"/>
            <a:pathLst>
              <a:path extrusionOk="0" h="120000"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3" name="Google Shape;453;p47"/>
          <p:cNvSpPr/>
          <p:nvPr/>
        </p:nvSpPr>
        <p:spPr>
          <a:xfrm>
            <a:off x="582637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4" name="Google Shape;454;p47"/>
          <p:cNvSpPr/>
          <p:nvPr/>
        </p:nvSpPr>
        <p:spPr>
          <a:xfrm>
            <a:off x="2849246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55" name="Google Shape;455;p47"/>
          <p:cNvSpPr txBox="1"/>
          <p:nvPr>
            <p:ph idx="2" type="body"/>
          </p:nvPr>
        </p:nvSpPr>
        <p:spPr>
          <a:xfrm>
            <a:off x="478797" y="1818875"/>
            <a:ext cx="2218844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08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6" name="Google Shape;456;p47"/>
          <p:cNvSpPr txBox="1"/>
          <p:nvPr>
            <p:ph idx="3" type="body"/>
          </p:nvPr>
        </p:nvSpPr>
        <p:spPr>
          <a:xfrm>
            <a:off x="2746215" y="1818875"/>
            <a:ext cx="2220119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08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7" name="Google Shape;457;p47"/>
          <p:cNvSpPr txBox="1"/>
          <p:nvPr>
            <p:ph idx="4" type="body"/>
          </p:nvPr>
        </p:nvSpPr>
        <p:spPr>
          <a:xfrm>
            <a:off x="488019" y="2454575"/>
            <a:ext cx="2223606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8000" spcFirstLastPara="1" rIns="108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None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8" name="Google Shape;458;p47"/>
          <p:cNvSpPr txBox="1"/>
          <p:nvPr>
            <p:ph idx="5" type="body"/>
          </p:nvPr>
        </p:nvSpPr>
        <p:spPr>
          <a:xfrm>
            <a:off x="2749867" y="2454575"/>
            <a:ext cx="2223607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8000" spcFirstLastPara="1" rIns="108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None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9" name="Google Shape;459;p47"/>
          <p:cNvSpPr/>
          <p:nvPr/>
        </p:nvSpPr>
        <p:spPr>
          <a:xfrm>
            <a:off x="5106334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0" name="Google Shape;460;p47"/>
          <p:cNvSpPr txBox="1"/>
          <p:nvPr>
            <p:ph idx="6" type="body"/>
          </p:nvPr>
        </p:nvSpPr>
        <p:spPr>
          <a:xfrm>
            <a:off x="5002494" y="1818875"/>
            <a:ext cx="2218844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08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1" name="Google Shape;461;p47"/>
          <p:cNvSpPr txBox="1"/>
          <p:nvPr>
            <p:ph idx="7" type="body"/>
          </p:nvPr>
        </p:nvSpPr>
        <p:spPr>
          <a:xfrm>
            <a:off x="5011716" y="2454575"/>
            <a:ext cx="2223606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8000" spcFirstLastPara="1" rIns="108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None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2" name="Google Shape;462;p47"/>
          <p:cNvSpPr/>
          <p:nvPr/>
        </p:nvSpPr>
        <p:spPr>
          <a:xfrm>
            <a:off x="7341928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3" name="Google Shape;463;p47"/>
          <p:cNvSpPr txBox="1"/>
          <p:nvPr>
            <p:ph idx="8" type="body"/>
          </p:nvPr>
        </p:nvSpPr>
        <p:spPr>
          <a:xfrm>
            <a:off x="7238088" y="1818875"/>
            <a:ext cx="2218844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08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4" name="Google Shape;464;p47"/>
          <p:cNvSpPr txBox="1"/>
          <p:nvPr>
            <p:ph idx="9" type="body"/>
          </p:nvPr>
        </p:nvSpPr>
        <p:spPr>
          <a:xfrm>
            <a:off x="7247310" y="2454575"/>
            <a:ext cx="2223606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8000" spcFirstLastPara="1" rIns="108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None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5" name="Google Shape;465;p47"/>
          <p:cNvSpPr/>
          <p:nvPr/>
        </p:nvSpPr>
        <p:spPr>
          <a:xfrm>
            <a:off x="9583587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6" name="Google Shape;466;p47"/>
          <p:cNvSpPr txBox="1"/>
          <p:nvPr>
            <p:ph idx="13" type="body"/>
          </p:nvPr>
        </p:nvSpPr>
        <p:spPr>
          <a:xfrm>
            <a:off x="9479747" y="1818875"/>
            <a:ext cx="2218844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108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7" name="Google Shape;467;p47"/>
          <p:cNvSpPr txBox="1"/>
          <p:nvPr>
            <p:ph idx="14" type="body"/>
          </p:nvPr>
        </p:nvSpPr>
        <p:spPr>
          <a:xfrm>
            <a:off x="9488969" y="2454575"/>
            <a:ext cx="2223606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08000" spcFirstLastPara="1" rIns="108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900"/>
              <a:buFont typeface="Poppins"/>
              <a:buNone/>
              <a:defRPr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x6">
  <p:cSld name="Timeline x6"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8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p48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48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72" name="Google Shape;472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8"/>
          <p:cNvSpPr txBox="1"/>
          <p:nvPr>
            <p:ph idx="1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2000">
                <a:solidFill>
                  <a:schemeClr val="accent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aphicFrame>
        <p:nvGraphicFramePr>
          <p:cNvPr id="474" name="Google Shape;474;p48"/>
          <p:cNvGraphicFramePr/>
          <p:nvPr/>
        </p:nvGraphicFramePr>
        <p:xfrm>
          <a:off x="508205" y="2278196"/>
          <a:ext cx="3000000" cy="3000000"/>
        </p:xfrm>
        <a:graphic>
          <a:graphicData uri="http://schemas.openxmlformats.org/drawingml/2006/table">
            <a:tbl>
              <a:tblPr bandCol="1">
                <a:noFill/>
                <a:tableStyleId>{87532530-24C4-4BCC-A7CE-587C82BD92D2}</a:tableStyleId>
              </a:tblPr>
              <a:tblGrid>
                <a:gridCol w="1867400"/>
                <a:gridCol w="1867400"/>
                <a:gridCol w="1867400"/>
                <a:gridCol w="1867400"/>
                <a:gridCol w="1867400"/>
                <a:gridCol w="1867400"/>
              </a:tblGrid>
              <a:tr h="3743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sp>
        <p:nvSpPr>
          <p:cNvPr id="475" name="Google Shape;475;p48"/>
          <p:cNvSpPr/>
          <p:nvPr/>
        </p:nvSpPr>
        <p:spPr>
          <a:xfrm>
            <a:off x="479425" y="2282830"/>
            <a:ext cx="11233150" cy="45719"/>
          </a:xfrm>
          <a:custGeom>
            <a:rect b="b" l="l" r="r" t="t"/>
            <a:pathLst>
              <a:path extrusionOk="0" h="120000"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6" name="Google Shape;476;p48"/>
          <p:cNvSpPr/>
          <p:nvPr/>
        </p:nvSpPr>
        <p:spPr>
          <a:xfrm>
            <a:off x="582637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7" name="Google Shape;477;p48"/>
          <p:cNvSpPr txBox="1"/>
          <p:nvPr>
            <p:ph idx="2" type="body"/>
          </p:nvPr>
        </p:nvSpPr>
        <p:spPr>
          <a:xfrm>
            <a:off x="478797" y="1818875"/>
            <a:ext cx="1872787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72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8" name="Google Shape;478;p48"/>
          <p:cNvSpPr txBox="1"/>
          <p:nvPr>
            <p:ph idx="3" type="body"/>
          </p:nvPr>
        </p:nvSpPr>
        <p:spPr>
          <a:xfrm>
            <a:off x="488019" y="2454575"/>
            <a:ext cx="1863565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36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788"/>
              <a:buFont typeface="Poppins"/>
              <a:buNone/>
              <a:defRPr sz="10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9" name="Google Shape;479;p48"/>
          <p:cNvSpPr/>
          <p:nvPr/>
        </p:nvSpPr>
        <p:spPr>
          <a:xfrm>
            <a:off x="2466388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0" name="Google Shape;480;p48"/>
          <p:cNvSpPr txBox="1"/>
          <p:nvPr>
            <p:ph idx="4" type="body"/>
          </p:nvPr>
        </p:nvSpPr>
        <p:spPr>
          <a:xfrm>
            <a:off x="2371184" y="1818875"/>
            <a:ext cx="1864151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72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1" name="Google Shape;481;p48"/>
          <p:cNvSpPr txBox="1"/>
          <p:nvPr>
            <p:ph idx="5" type="body"/>
          </p:nvPr>
        </p:nvSpPr>
        <p:spPr>
          <a:xfrm>
            <a:off x="2380364" y="2454575"/>
            <a:ext cx="1854971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36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788"/>
              <a:buFont typeface="Poppins"/>
              <a:buNone/>
              <a:defRPr sz="10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2" name="Google Shape;482;p48"/>
          <p:cNvSpPr/>
          <p:nvPr/>
        </p:nvSpPr>
        <p:spPr>
          <a:xfrm>
            <a:off x="4333176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3" name="Google Shape;483;p48"/>
          <p:cNvSpPr txBox="1"/>
          <p:nvPr>
            <p:ph idx="6" type="body"/>
          </p:nvPr>
        </p:nvSpPr>
        <p:spPr>
          <a:xfrm>
            <a:off x="4237972" y="1818875"/>
            <a:ext cx="1864151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72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4" name="Google Shape;484;p48"/>
          <p:cNvSpPr txBox="1"/>
          <p:nvPr>
            <p:ph idx="7" type="body"/>
          </p:nvPr>
        </p:nvSpPr>
        <p:spPr>
          <a:xfrm>
            <a:off x="4247152" y="2454575"/>
            <a:ext cx="1854971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36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788"/>
              <a:buFont typeface="Poppins"/>
              <a:buNone/>
              <a:defRPr sz="10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5" name="Google Shape;485;p48"/>
          <p:cNvSpPr/>
          <p:nvPr/>
        </p:nvSpPr>
        <p:spPr>
          <a:xfrm>
            <a:off x="6202537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6" name="Google Shape;486;p48"/>
          <p:cNvSpPr txBox="1"/>
          <p:nvPr>
            <p:ph idx="8" type="body"/>
          </p:nvPr>
        </p:nvSpPr>
        <p:spPr>
          <a:xfrm>
            <a:off x="6107333" y="1818875"/>
            <a:ext cx="1864151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72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7" name="Google Shape;487;p48"/>
          <p:cNvSpPr txBox="1"/>
          <p:nvPr>
            <p:ph idx="9" type="body"/>
          </p:nvPr>
        </p:nvSpPr>
        <p:spPr>
          <a:xfrm>
            <a:off x="6116513" y="2454575"/>
            <a:ext cx="1854971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36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788"/>
              <a:buFont typeface="Poppins"/>
              <a:buNone/>
              <a:defRPr sz="10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8" name="Google Shape;488;p48"/>
          <p:cNvSpPr/>
          <p:nvPr/>
        </p:nvSpPr>
        <p:spPr>
          <a:xfrm>
            <a:off x="8081078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9" name="Google Shape;489;p48"/>
          <p:cNvSpPr txBox="1"/>
          <p:nvPr>
            <p:ph idx="13" type="body"/>
          </p:nvPr>
        </p:nvSpPr>
        <p:spPr>
          <a:xfrm>
            <a:off x="7985874" y="1818875"/>
            <a:ext cx="1864151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72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0" name="Google Shape;490;p48"/>
          <p:cNvSpPr txBox="1"/>
          <p:nvPr>
            <p:ph idx="14" type="body"/>
          </p:nvPr>
        </p:nvSpPr>
        <p:spPr>
          <a:xfrm>
            <a:off x="7995054" y="2454575"/>
            <a:ext cx="1854971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36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788"/>
              <a:buFont typeface="Poppins"/>
              <a:buNone/>
              <a:defRPr sz="10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1" name="Google Shape;491;p48"/>
          <p:cNvSpPr/>
          <p:nvPr/>
        </p:nvSpPr>
        <p:spPr>
          <a:xfrm>
            <a:off x="9950823" y="2242835"/>
            <a:ext cx="72009" cy="7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2" name="Google Shape;492;p48"/>
          <p:cNvSpPr txBox="1"/>
          <p:nvPr>
            <p:ph idx="15" type="body"/>
          </p:nvPr>
        </p:nvSpPr>
        <p:spPr>
          <a:xfrm>
            <a:off x="9855619" y="1818875"/>
            <a:ext cx="1864151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7200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SemiBold"/>
              <a:buNone/>
              <a:defRPr b="1" i="0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3" name="Google Shape;493;p48"/>
          <p:cNvSpPr txBox="1"/>
          <p:nvPr>
            <p:ph idx="16" type="body"/>
          </p:nvPr>
        </p:nvSpPr>
        <p:spPr>
          <a:xfrm>
            <a:off x="9864799" y="2454575"/>
            <a:ext cx="1854971" cy="36012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72000" spcFirstLastPara="1" rIns="3600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788"/>
              <a:buFont typeface="Poppins"/>
              <a:buNone/>
              <a:defRPr sz="10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nnual Milestones">
  <p:cSld name="Annual Milestones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9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6" name="Google Shape;496;p49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7" name="Google Shape;497;p49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98" name="Google Shape;498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9"/>
          <p:cNvSpPr txBox="1"/>
          <p:nvPr>
            <p:ph idx="1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aphicFrame>
        <p:nvGraphicFramePr>
          <p:cNvPr id="500" name="Google Shape;500;p49"/>
          <p:cNvGraphicFramePr/>
          <p:nvPr/>
        </p:nvGraphicFramePr>
        <p:xfrm>
          <a:off x="517834" y="2278196"/>
          <a:ext cx="3000000" cy="3000000"/>
        </p:xfrm>
        <a:graphic>
          <a:graphicData uri="http://schemas.openxmlformats.org/drawingml/2006/table">
            <a:tbl>
              <a:tblPr bandCol="1">
                <a:noFill/>
                <a:tableStyleId>{87532530-24C4-4BCC-A7CE-587C82BD92D2}</a:tableStyleId>
              </a:tblPr>
              <a:tblGrid>
                <a:gridCol w="931950"/>
                <a:gridCol w="931950"/>
                <a:gridCol w="931950"/>
                <a:gridCol w="931950"/>
                <a:gridCol w="931950"/>
                <a:gridCol w="931950"/>
                <a:gridCol w="931950"/>
                <a:gridCol w="931950"/>
                <a:gridCol w="931950"/>
                <a:gridCol w="931950"/>
                <a:gridCol w="931950"/>
                <a:gridCol w="931950"/>
              </a:tblGrid>
              <a:tr h="3875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218275" marB="174625" marR="174650" marL="174650">
                    <a:lnL cap="flat" cmpd="sng" w="9525">
                      <a:solidFill>
                        <a:srgbClr val="D8D8D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</a:tr>
            </a:tbl>
          </a:graphicData>
        </a:graphic>
      </p:graphicFrame>
      <p:sp>
        <p:nvSpPr>
          <p:cNvPr id="501" name="Google Shape;501;p49"/>
          <p:cNvSpPr/>
          <p:nvPr/>
        </p:nvSpPr>
        <p:spPr>
          <a:xfrm>
            <a:off x="489054" y="2278195"/>
            <a:ext cx="11212035" cy="45719"/>
          </a:xfrm>
          <a:custGeom>
            <a:rect b="b" l="l" r="r" t="t"/>
            <a:pathLst>
              <a:path extrusionOk="0" h="120000" w="18209260">
                <a:moveTo>
                  <a:pt x="0" y="0"/>
                </a:moveTo>
                <a:lnTo>
                  <a:pt x="18208869" y="0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2" name="Google Shape;502;p49"/>
          <p:cNvSpPr/>
          <p:nvPr/>
        </p:nvSpPr>
        <p:spPr>
          <a:xfrm>
            <a:off x="551384" y="2221145"/>
            <a:ext cx="109151" cy="109137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3" name="Google Shape;503;p49"/>
          <p:cNvSpPr/>
          <p:nvPr/>
        </p:nvSpPr>
        <p:spPr>
          <a:xfrm>
            <a:off x="3382128" y="2221145"/>
            <a:ext cx="109151" cy="109137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4" name="Google Shape;504;p49"/>
          <p:cNvSpPr/>
          <p:nvPr/>
        </p:nvSpPr>
        <p:spPr>
          <a:xfrm>
            <a:off x="6181161" y="2221145"/>
            <a:ext cx="109151" cy="109137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5" name="Google Shape;505;p49"/>
          <p:cNvSpPr/>
          <p:nvPr/>
        </p:nvSpPr>
        <p:spPr>
          <a:xfrm>
            <a:off x="8980194" y="2221145"/>
            <a:ext cx="109151" cy="109137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1"/>
              <a:buFont typeface="Arial"/>
              <a:buNone/>
            </a:pPr>
            <a:r>
              <a:t/>
            </a:r>
            <a:endParaRPr b="0" i="0" sz="66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06" name="Google Shape;506;p49"/>
          <p:cNvSpPr txBox="1"/>
          <p:nvPr>
            <p:ph idx="2" type="body"/>
          </p:nvPr>
        </p:nvSpPr>
        <p:spPr>
          <a:xfrm>
            <a:off x="488427" y="1818875"/>
            <a:ext cx="2767426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Medium"/>
              <a:buNone/>
              <a:defRPr b="0" i="0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7" name="Google Shape;507;p49"/>
          <p:cNvSpPr txBox="1"/>
          <p:nvPr>
            <p:ph idx="3" type="body"/>
          </p:nvPr>
        </p:nvSpPr>
        <p:spPr>
          <a:xfrm>
            <a:off x="3323630" y="1818875"/>
            <a:ext cx="2746295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288000" wrap="square" tIns="0">
            <a:noAutofit/>
          </a:bodyPr>
          <a:lstStyle>
            <a:lvl1pPr indent="-228600" lvl="0" marL="457200" marR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8" name="Google Shape;508;p49"/>
          <p:cNvSpPr txBox="1"/>
          <p:nvPr>
            <p:ph idx="4" type="body"/>
          </p:nvPr>
        </p:nvSpPr>
        <p:spPr>
          <a:xfrm>
            <a:off x="6122077" y="1818875"/>
            <a:ext cx="2745959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Medium"/>
              <a:buNone/>
              <a:defRPr b="0" i="0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9" name="Google Shape;509;p49"/>
          <p:cNvSpPr txBox="1"/>
          <p:nvPr>
            <p:ph idx="5" type="body"/>
          </p:nvPr>
        </p:nvSpPr>
        <p:spPr>
          <a:xfrm>
            <a:off x="8927371" y="1818875"/>
            <a:ext cx="2773719" cy="30044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28800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 Medium"/>
              <a:buNone/>
              <a:defRPr b="0" i="0" sz="1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0" name="Google Shape;510;p49"/>
          <p:cNvSpPr/>
          <p:nvPr>
            <p:ph idx="6" type="body"/>
          </p:nvPr>
        </p:nvSpPr>
        <p:spPr>
          <a:xfrm>
            <a:off x="3397089" y="2591841"/>
            <a:ext cx="8012329" cy="363436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36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88"/>
              <a:buFont typeface="Poppins"/>
              <a:buNone/>
              <a:defRPr b="0" i="0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62508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534"/>
              <a:buChar char="•"/>
              <a:defRPr sz="485">
                <a:solidFill>
                  <a:schemeClr val="lt1"/>
                </a:solidFill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540"/>
              <a:buChar char="•"/>
              <a:defRPr>
                <a:solidFill>
                  <a:schemeClr val="lt1"/>
                </a:solidFill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1" name="Google Shape;511;p49"/>
          <p:cNvSpPr/>
          <p:nvPr>
            <p:ph idx="7" type="body"/>
          </p:nvPr>
        </p:nvSpPr>
        <p:spPr>
          <a:xfrm>
            <a:off x="479426" y="2596799"/>
            <a:ext cx="2776428" cy="363436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6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788"/>
              <a:buFont typeface="Poppins"/>
              <a:buNone/>
              <a:defRPr b="0" i="0" sz="10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62508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534"/>
              <a:buChar char="•"/>
              <a:defRPr sz="485">
                <a:solidFill>
                  <a:schemeClr val="lt1"/>
                </a:solidFill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540"/>
              <a:buChar char="•"/>
              <a:defRPr>
                <a:solidFill>
                  <a:schemeClr val="lt1"/>
                </a:solidFill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2" name="Google Shape;512;p49"/>
          <p:cNvSpPr/>
          <p:nvPr>
            <p:ph idx="8" type="body"/>
          </p:nvPr>
        </p:nvSpPr>
        <p:spPr>
          <a:xfrm>
            <a:off x="8932020" y="3121094"/>
            <a:ext cx="2477398" cy="363436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36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6"/>
              </a:spcBef>
              <a:spcAft>
                <a:spcPts val="0"/>
              </a:spcAft>
              <a:buClr>
                <a:schemeClr val="lt1"/>
              </a:buClr>
              <a:buSzPts val="788"/>
              <a:buFont typeface="Poppins"/>
              <a:buNone/>
              <a:defRPr b="0" i="0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62508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534"/>
              <a:buChar char="•"/>
              <a:defRPr sz="485">
                <a:solidFill>
                  <a:schemeClr val="lt1"/>
                </a:solidFill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540"/>
              <a:buChar char="•"/>
              <a:defRPr>
                <a:solidFill>
                  <a:schemeClr val="lt1"/>
                </a:solidFill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3" name="Google Shape;513;p49"/>
          <p:cNvSpPr/>
          <p:nvPr>
            <p:ph idx="9" type="body"/>
          </p:nvPr>
        </p:nvSpPr>
        <p:spPr>
          <a:xfrm>
            <a:off x="479425" y="3121094"/>
            <a:ext cx="8162529" cy="363436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6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788"/>
              <a:buFont typeface="Poppins"/>
              <a:buNone/>
              <a:defRPr b="0" i="0" sz="10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62508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534"/>
              <a:buChar char="•"/>
              <a:defRPr sz="485">
                <a:solidFill>
                  <a:schemeClr val="lt1"/>
                </a:solidFill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540"/>
              <a:buChar char="•"/>
              <a:defRPr>
                <a:solidFill>
                  <a:schemeClr val="lt1"/>
                </a:solidFill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4" name="Google Shape;514;p49"/>
          <p:cNvSpPr/>
          <p:nvPr>
            <p:ph idx="13" type="body"/>
          </p:nvPr>
        </p:nvSpPr>
        <p:spPr>
          <a:xfrm>
            <a:off x="479425" y="3645389"/>
            <a:ext cx="10929993" cy="363436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6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6"/>
              </a:spcBef>
              <a:spcAft>
                <a:spcPts val="0"/>
              </a:spcAft>
              <a:buClr>
                <a:schemeClr val="lt1"/>
              </a:buClr>
              <a:buSzPts val="788"/>
              <a:buFont typeface="Poppins"/>
              <a:buNone/>
              <a:defRPr b="0" i="0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62508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534"/>
              <a:buChar char="•"/>
              <a:defRPr sz="485">
                <a:solidFill>
                  <a:schemeClr val="lt1"/>
                </a:solidFill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540"/>
              <a:buChar char="•"/>
              <a:defRPr>
                <a:solidFill>
                  <a:schemeClr val="lt1"/>
                </a:solidFill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5" name="Google Shape;515;p49"/>
          <p:cNvSpPr/>
          <p:nvPr>
            <p:ph idx="14" type="body"/>
          </p:nvPr>
        </p:nvSpPr>
        <p:spPr>
          <a:xfrm>
            <a:off x="3071664" y="4169683"/>
            <a:ext cx="8325002" cy="363436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36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788"/>
              <a:buFont typeface="Poppins"/>
              <a:buNone/>
              <a:defRPr b="0" i="0" sz="105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62508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534"/>
              <a:buChar char="•"/>
              <a:defRPr sz="485">
                <a:solidFill>
                  <a:schemeClr val="lt1"/>
                </a:solidFill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540"/>
              <a:buChar char="•"/>
              <a:defRPr>
                <a:solidFill>
                  <a:schemeClr val="lt1"/>
                </a:solidFill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6" name="Google Shape;516;p49"/>
          <p:cNvSpPr/>
          <p:nvPr>
            <p:ph idx="15" type="body"/>
          </p:nvPr>
        </p:nvSpPr>
        <p:spPr>
          <a:xfrm>
            <a:off x="7403904" y="4693977"/>
            <a:ext cx="3986410" cy="363436"/>
          </a:xfrm>
          <a:prstGeom prst="round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36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6"/>
              </a:spcBef>
              <a:spcAft>
                <a:spcPts val="0"/>
              </a:spcAft>
              <a:buClr>
                <a:schemeClr val="lt1"/>
              </a:buClr>
              <a:buSzPts val="788"/>
              <a:buFont typeface="Poppins"/>
              <a:buNone/>
              <a:defRPr b="0" i="0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62508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534"/>
              <a:buChar char="•"/>
              <a:defRPr sz="485">
                <a:solidFill>
                  <a:schemeClr val="lt1"/>
                </a:solidFill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540"/>
              <a:buChar char="•"/>
              <a:defRPr>
                <a:solidFill>
                  <a:schemeClr val="lt1"/>
                </a:solidFill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7" name="Google Shape;517;p49"/>
          <p:cNvSpPr/>
          <p:nvPr>
            <p:ph idx="16" type="body"/>
          </p:nvPr>
        </p:nvSpPr>
        <p:spPr>
          <a:xfrm>
            <a:off x="1487487" y="4693977"/>
            <a:ext cx="3126805" cy="363436"/>
          </a:xfrm>
          <a:prstGeom prst="roundRect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6000" lIns="72000" spcFirstLastPara="1" rIns="72000" wrap="square" tIns="720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606"/>
              </a:spcBef>
              <a:spcAft>
                <a:spcPts val="0"/>
              </a:spcAft>
              <a:buClr>
                <a:schemeClr val="lt1"/>
              </a:buClr>
              <a:buSzPts val="788"/>
              <a:buFont typeface="Poppins"/>
              <a:buNone/>
              <a:defRPr b="0" i="0" sz="105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262508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534"/>
              <a:buChar char="•"/>
              <a:defRPr sz="485">
                <a:solidFill>
                  <a:schemeClr val="lt1"/>
                </a:solidFill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540"/>
              <a:buChar char="•"/>
              <a:defRPr>
                <a:solidFill>
                  <a:schemeClr val="lt1"/>
                </a:solidFill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Table"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0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50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1" name="Google Shape;521;p50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2" name="Google Shape;522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0"/>
          <p:cNvSpPr txBox="1"/>
          <p:nvPr>
            <p:ph idx="1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3">
  <p:cSld name="Closing Slide 3">
    <p:bg>
      <p:bgPr>
        <a:solidFill>
          <a:schemeClr val="dk1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ctrTitle"/>
          </p:nvPr>
        </p:nvSpPr>
        <p:spPr>
          <a:xfrm>
            <a:off x="488495" y="2124914"/>
            <a:ext cx="11224079" cy="2022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Poppins SemiBold"/>
              <a:buNone/>
              <a:defRPr sz="72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+ Text">
  <p:cSld name="Table + Text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1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6" name="Google Shape;526;p51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7" name="Google Shape;527;p51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28" name="Google Shape;528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51"/>
          <p:cNvSpPr txBox="1"/>
          <p:nvPr>
            <p:ph idx="1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0" name="Google Shape;530;p51"/>
          <p:cNvSpPr txBox="1"/>
          <p:nvPr>
            <p:ph idx="2" type="body"/>
          </p:nvPr>
        </p:nvSpPr>
        <p:spPr>
          <a:xfrm>
            <a:off x="479425" y="1509166"/>
            <a:ext cx="11233150" cy="11519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">
  <p:cSld name="Graph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2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52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4" name="Google Shape;534;p52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35" name="Google Shape;53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52"/>
          <p:cNvSpPr txBox="1"/>
          <p:nvPr>
            <p:ph idx="1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7" name="Google Shape;537;p52"/>
          <p:cNvSpPr/>
          <p:nvPr>
            <p:ph idx="2" type="chart"/>
          </p:nvPr>
        </p:nvSpPr>
        <p:spPr>
          <a:xfrm>
            <a:off x="479425" y="1412875"/>
            <a:ext cx="11221671" cy="4608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7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5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32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32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 + Text">
  <p:cSld name="Graph + Text"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3"/>
          <p:cNvSpPr txBox="1"/>
          <p:nvPr>
            <p:ph type="title"/>
          </p:nvPr>
        </p:nvSpPr>
        <p:spPr>
          <a:xfrm>
            <a:off x="479426" y="404813"/>
            <a:ext cx="5466520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40" name="Google Shape;540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3"/>
          <p:cNvSpPr txBox="1"/>
          <p:nvPr>
            <p:ph idx="1" type="body"/>
          </p:nvPr>
        </p:nvSpPr>
        <p:spPr>
          <a:xfrm>
            <a:off x="485464" y="935585"/>
            <a:ext cx="5466520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2" name="Google Shape;542;p53"/>
          <p:cNvSpPr txBox="1"/>
          <p:nvPr>
            <p:ph idx="2" type="body"/>
          </p:nvPr>
        </p:nvSpPr>
        <p:spPr>
          <a:xfrm>
            <a:off x="479425" y="1556792"/>
            <a:ext cx="5472559" cy="4464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3" name="Google Shape;543;p53"/>
          <p:cNvSpPr/>
          <p:nvPr>
            <p:ph idx="3" type="chart"/>
          </p:nvPr>
        </p:nvSpPr>
        <p:spPr>
          <a:xfrm>
            <a:off x="6456363" y="404813"/>
            <a:ext cx="5256212" cy="5616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7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5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32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32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44" name="Google Shape;544;p53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5" name="Google Shape;545;p53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Graph + Text">
  <p:cSld name="1_Graph + Text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4"/>
          <p:cNvSpPr txBox="1"/>
          <p:nvPr>
            <p:ph type="title"/>
          </p:nvPr>
        </p:nvSpPr>
        <p:spPr>
          <a:xfrm>
            <a:off x="479426" y="404813"/>
            <a:ext cx="5466520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48" name="Google Shape;548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54"/>
          <p:cNvSpPr txBox="1"/>
          <p:nvPr>
            <p:ph idx="1" type="body"/>
          </p:nvPr>
        </p:nvSpPr>
        <p:spPr>
          <a:xfrm>
            <a:off x="485464" y="935585"/>
            <a:ext cx="5466520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0" name="Google Shape;550;p54"/>
          <p:cNvSpPr txBox="1"/>
          <p:nvPr>
            <p:ph idx="2" type="body"/>
          </p:nvPr>
        </p:nvSpPr>
        <p:spPr>
          <a:xfrm>
            <a:off x="479425" y="1556792"/>
            <a:ext cx="5472559" cy="30243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1" name="Google Shape;551;p54"/>
          <p:cNvSpPr/>
          <p:nvPr>
            <p:ph idx="3" type="chart"/>
          </p:nvPr>
        </p:nvSpPr>
        <p:spPr>
          <a:xfrm>
            <a:off x="6456363" y="404813"/>
            <a:ext cx="5256212" cy="5616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7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5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32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32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52" name="Google Shape;552;p54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3" name="Google Shape;553;p54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 Slide 3">
    <p:bg>
      <p:bgPr>
        <a:solidFill>
          <a:schemeClr val="lt1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5"/>
          <p:cNvSpPr txBox="1"/>
          <p:nvPr>
            <p:ph type="ctrTitle"/>
          </p:nvPr>
        </p:nvSpPr>
        <p:spPr>
          <a:xfrm>
            <a:off x="488496" y="1146327"/>
            <a:ext cx="5175456" cy="13480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  <a:defRPr sz="4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6" name="Google Shape;556;p55"/>
          <p:cNvSpPr txBox="1"/>
          <p:nvPr>
            <p:ph idx="1" type="body"/>
          </p:nvPr>
        </p:nvSpPr>
        <p:spPr>
          <a:xfrm>
            <a:off x="488496" y="419075"/>
            <a:ext cx="5607504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2"/>
              </a:buClr>
              <a:buSzPts val="1500"/>
              <a:buFont typeface="Poppins SemiBold"/>
              <a:buNone/>
              <a:defRPr b="1" i="0" sz="2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7" name="Google Shape;557;p55"/>
          <p:cNvSpPr txBox="1"/>
          <p:nvPr>
            <p:ph idx="2" type="body"/>
          </p:nvPr>
        </p:nvSpPr>
        <p:spPr>
          <a:xfrm>
            <a:off x="488496" y="5223760"/>
            <a:ext cx="5607504" cy="247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Poppins"/>
              <a:buNone/>
              <a:defRPr sz="1400"/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58" name="Google Shape;558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8496" y="5921622"/>
            <a:ext cx="1566049" cy="460128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5"/>
          <p:cNvSpPr/>
          <p:nvPr>
            <p:ph idx="3" type="pic"/>
          </p:nvPr>
        </p:nvSpPr>
        <p:spPr>
          <a:xfrm>
            <a:off x="6111249" y="0"/>
            <a:ext cx="6080753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(Dark) 2">
  <p:cSld name="Title Slide (Dark) 2">
    <p:bg>
      <p:bgPr>
        <a:solidFill>
          <a:schemeClr val="dk1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6"/>
          <p:cNvSpPr txBox="1"/>
          <p:nvPr>
            <p:ph type="ctrTitle"/>
          </p:nvPr>
        </p:nvSpPr>
        <p:spPr>
          <a:xfrm>
            <a:off x="488496" y="1146327"/>
            <a:ext cx="5607504" cy="13480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SemiBold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56"/>
          <p:cNvSpPr txBox="1"/>
          <p:nvPr>
            <p:ph idx="1" type="body"/>
          </p:nvPr>
        </p:nvSpPr>
        <p:spPr>
          <a:xfrm>
            <a:off x="488496" y="419075"/>
            <a:ext cx="5607504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Poppins SemiBold"/>
              <a:buNone/>
              <a:defRPr b="1" i="0" sz="2000">
                <a:solidFill>
                  <a:schemeClr val="accen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563" name="Google Shape;563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8496" y="5921622"/>
            <a:ext cx="1566049" cy="460127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56"/>
          <p:cNvSpPr/>
          <p:nvPr>
            <p:ph idx="2" type="pic"/>
          </p:nvPr>
        </p:nvSpPr>
        <p:spPr>
          <a:xfrm>
            <a:off x="6888161" y="0"/>
            <a:ext cx="5303837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565" name="Google Shape;565;p56"/>
          <p:cNvSpPr txBox="1"/>
          <p:nvPr>
            <p:ph idx="3" type="body"/>
          </p:nvPr>
        </p:nvSpPr>
        <p:spPr>
          <a:xfrm>
            <a:off x="488496" y="5223760"/>
            <a:ext cx="5607504" cy="247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Poppins"/>
              <a:buNone/>
              <a:defRPr sz="1400">
                <a:solidFill>
                  <a:schemeClr val="accent2"/>
                </a:solidFill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head + Text x3">
  <p:cSld name="Subhead + Text x3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7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8" name="Google Shape;568;p57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9" name="Google Shape;569;p57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70" name="Google Shape;570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7"/>
          <p:cNvSpPr txBox="1"/>
          <p:nvPr>
            <p:ph idx="1" type="body"/>
          </p:nvPr>
        </p:nvSpPr>
        <p:spPr>
          <a:xfrm>
            <a:off x="485464" y="1210860"/>
            <a:ext cx="3524392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b="0" i="0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2" name="Google Shape;572;p57"/>
          <p:cNvSpPr txBox="1"/>
          <p:nvPr>
            <p:ph idx="2" type="body"/>
          </p:nvPr>
        </p:nvSpPr>
        <p:spPr>
          <a:xfrm>
            <a:off x="4333804" y="1210860"/>
            <a:ext cx="3524392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b="0" i="0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3" name="Google Shape;573;p57"/>
          <p:cNvSpPr txBox="1"/>
          <p:nvPr>
            <p:ph idx="3" type="body"/>
          </p:nvPr>
        </p:nvSpPr>
        <p:spPr>
          <a:xfrm>
            <a:off x="4327697" y="1628800"/>
            <a:ext cx="3528391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4" name="Google Shape;574;p57"/>
          <p:cNvSpPr txBox="1"/>
          <p:nvPr>
            <p:ph idx="4" type="body"/>
          </p:nvPr>
        </p:nvSpPr>
        <p:spPr>
          <a:xfrm>
            <a:off x="8188261" y="1210860"/>
            <a:ext cx="3524392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Arial"/>
              <a:buNone/>
              <a:defRPr b="0" i="0" sz="18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5" name="Google Shape;575;p57"/>
          <p:cNvSpPr txBox="1"/>
          <p:nvPr>
            <p:ph idx="5" type="body"/>
          </p:nvPr>
        </p:nvSpPr>
        <p:spPr>
          <a:xfrm>
            <a:off x="8182154" y="1628800"/>
            <a:ext cx="3528391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6" name="Google Shape;576;p57"/>
          <p:cNvSpPr txBox="1"/>
          <p:nvPr>
            <p:ph idx="6" type="body"/>
          </p:nvPr>
        </p:nvSpPr>
        <p:spPr>
          <a:xfrm>
            <a:off x="473240" y="1628800"/>
            <a:ext cx="3528391" cy="43924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rple Boxes x2">
  <p:cSld name="Purple Boxes x2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8"/>
          <p:cNvSpPr/>
          <p:nvPr/>
        </p:nvSpPr>
        <p:spPr>
          <a:xfrm>
            <a:off x="469353" y="1210860"/>
            <a:ext cx="5410623" cy="4810428"/>
          </a:xfrm>
          <a:prstGeom prst="roundRect">
            <a:avLst>
              <a:gd fmla="val 3653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79" name="Google Shape;579;p58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0" name="Google Shape;580;p58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p58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82" name="Google Shape;582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8"/>
          <p:cNvSpPr txBox="1"/>
          <p:nvPr>
            <p:ph idx="1" type="body"/>
          </p:nvPr>
        </p:nvSpPr>
        <p:spPr>
          <a:xfrm>
            <a:off x="666643" y="1340768"/>
            <a:ext cx="4992298" cy="288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4" name="Google Shape;584;p58"/>
          <p:cNvSpPr txBox="1"/>
          <p:nvPr>
            <p:ph idx="2" type="body"/>
          </p:nvPr>
        </p:nvSpPr>
        <p:spPr>
          <a:xfrm>
            <a:off x="690387" y="1766437"/>
            <a:ext cx="4968553" cy="4117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4036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76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54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5" name="Google Shape;585;p58"/>
          <p:cNvSpPr/>
          <p:nvPr/>
        </p:nvSpPr>
        <p:spPr>
          <a:xfrm>
            <a:off x="6306888" y="1210860"/>
            <a:ext cx="5410623" cy="4810428"/>
          </a:xfrm>
          <a:prstGeom prst="roundRect">
            <a:avLst>
              <a:gd fmla="val 3653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86" name="Google Shape;586;p58"/>
          <p:cNvSpPr txBox="1"/>
          <p:nvPr>
            <p:ph idx="3" type="body"/>
          </p:nvPr>
        </p:nvSpPr>
        <p:spPr>
          <a:xfrm>
            <a:off x="6504178" y="1340768"/>
            <a:ext cx="4992298" cy="288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7" name="Google Shape;587;p58"/>
          <p:cNvSpPr txBox="1"/>
          <p:nvPr>
            <p:ph idx="4" type="body"/>
          </p:nvPr>
        </p:nvSpPr>
        <p:spPr>
          <a:xfrm>
            <a:off x="6527922" y="1766437"/>
            <a:ext cx="4968553" cy="4117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4036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76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2638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54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12419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12420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b="0" i="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Boxes x3">
  <p:cSld name="Blue Boxes x3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9"/>
          <p:cNvSpPr/>
          <p:nvPr/>
        </p:nvSpPr>
        <p:spPr>
          <a:xfrm>
            <a:off x="469354" y="1210860"/>
            <a:ext cx="3540494" cy="4810428"/>
          </a:xfrm>
          <a:prstGeom prst="roundRect">
            <a:avLst>
              <a:gd fmla="val 3653" name="adj"/>
            </a:avLst>
          </a:prstGeom>
          <a:solidFill>
            <a:srgbClr val="EDF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0" name="Google Shape;590;p59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1" name="Google Shape;591;p59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59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93" name="Google Shape;593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9"/>
          <p:cNvSpPr txBox="1"/>
          <p:nvPr>
            <p:ph idx="1" type="body"/>
          </p:nvPr>
        </p:nvSpPr>
        <p:spPr>
          <a:xfrm>
            <a:off x="623392" y="1340768"/>
            <a:ext cx="3231989" cy="288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b="0" i="0" sz="18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5" name="Google Shape;595;p59"/>
          <p:cNvSpPr txBox="1"/>
          <p:nvPr>
            <p:ph idx="2" type="body"/>
          </p:nvPr>
        </p:nvSpPr>
        <p:spPr>
          <a:xfrm>
            <a:off x="647136" y="1766437"/>
            <a:ext cx="3216616" cy="4117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40"/>
              <a:buChar char="•"/>
              <a:defRPr b="0" i="0" sz="140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320"/>
              <a:buChar char="•"/>
              <a:defRPr b="0" i="0" sz="120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6" name="Google Shape;596;p59"/>
          <p:cNvSpPr/>
          <p:nvPr/>
        </p:nvSpPr>
        <p:spPr>
          <a:xfrm>
            <a:off x="4325967" y="1210860"/>
            <a:ext cx="3540494" cy="4810428"/>
          </a:xfrm>
          <a:prstGeom prst="roundRect">
            <a:avLst>
              <a:gd fmla="val 3653" name="adj"/>
            </a:avLst>
          </a:prstGeom>
          <a:solidFill>
            <a:srgbClr val="EDF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7" name="Google Shape;597;p59"/>
          <p:cNvSpPr txBox="1"/>
          <p:nvPr>
            <p:ph idx="3" type="body"/>
          </p:nvPr>
        </p:nvSpPr>
        <p:spPr>
          <a:xfrm>
            <a:off x="4480005" y="1340768"/>
            <a:ext cx="3231989" cy="288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b="0" i="0" sz="18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8" name="Google Shape;598;p59"/>
          <p:cNvSpPr txBox="1"/>
          <p:nvPr>
            <p:ph idx="4" type="body"/>
          </p:nvPr>
        </p:nvSpPr>
        <p:spPr>
          <a:xfrm>
            <a:off x="4503749" y="1766437"/>
            <a:ext cx="3216616" cy="4117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40"/>
              <a:buChar char="•"/>
              <a:defRPr b="0" i="0" sz="140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320"/>
              <a:buChar char="•"/>
              <a:defRPr b="0" i="0" sz="120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9" name="Google Shape;599;p59"/>
          <p:cNvSpPr/>
          <p:nvPr/>
        </p:nvSpPr>
        <p:spPr>
          <a:xfrm>
            <a:off x="8182581" y="1210860"/>
            <a:ext cx="3540494" cy="4810428"/>
          </a:xfrm>
          <a:prstGeom prst="roundRect">
            <a:avLst>
              <a:gd fmla="val 3653" name="adj"/>
            </a:avLst>
          </a:prstGeom>
          <a:solidFill>
            <a:srgbClr val="EDF8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1"/>
              <a:buFont typeface="Arial"/>
              <a:buNone/>
            </a:pPr>
            <a:r>
              <a:t/>
            </a:r>
            <a:endParaRPr b="0" i="0" sz="1091" u="none" cap="none" strike="noStrike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00" name="Google Shape;600;p59"/>
          <p:cNvSpPr txBox="1"/>
          <p:nvPr>
            <p:ph idx="5" type="body"/>
          </p:nvPr>
        </p:nvSpPr>
        <p:spPr>
          <a:xfrm>
            <a:off x="8336619" y="1340768"/>
            <a:ext cx="3231989" cy="2880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b="0" i="0" sz="1800">
                <a:solidFill>
                  <a:schemeClr val="accent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1" name="Google Shape;601;p59"/>
          <p:cNvSpPr txBox="1"/>
          <p:nvPr>
            <p:ph idx="6" type="body"/>
          </p:nvPr>
        </p:nvSpPr>
        <p:spPr>
          <a:xfrm>
            <a:off x="8360363" y="1766437"/>
            <a:ext cx="3216616" cy="41172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302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b="0" i="0" sz="1600"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540"/>
              <a:buChar char="•"/>
              <a:defRPr b="0" i="0" sz="1400">
                <a:latin typeface="Poppins Light"/>
                <a:ea typeface="Poppins Light"/>
                <a:cs typeface="Poppins Light"/>
                <a:sym typeface="Poppins Light"/>
              </a:defRPr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320"/>
              <a:buChar char="•"/>
              <a:defRPr b="0" i="0" sz="1200">
                <a:latin typeface="Poppins Light"/>
                <a:ea typeface="Poppins Light"/>
                <a:cs typeface="Poppins Light"/>
                <a:sym typeface="Poppins Light"/>
              </a:defRPr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accent1"/>
              </a:buClr>
              <a:buSzPts val="1210"/>
              <a:buChar char="•"/>
              <a:defRPr b="0" i="0" sz="1100">
                <a:latin typeface="Poppins Light"/>
                <a:ea typeface="Poppins Light"/>
                <a:cs typeface="Poppins Light"/>
                <a:sym typeface="Poppins Light"/>
              </a:defRPr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cons + Text x5">
  <p:cSld name="Icons + Text x5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60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60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5" name="Google Shape;605;p60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06" name="Google Shape;606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0"/>
          <p:cNvSpPr txBox="1"/>
          <p:nvPr>
            <p:ph idx="1" type="body"/>
          </p:nvPr>
        </p:nvSpPr>
        <p:spPr>
          <a:xfrm>
            <a:off x="485463" y="2651468"/>
            <a:ext cx="2011983" cy="430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Arial"/>
              <a:buNone/>
              <a:defRPr b="0" i="0" sz="1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8" name="Google Shape;608;p60"/>
          <p:cNvSpPr txBox="1"/>
          <p:nvPr>
            <p:ph idx="2" type="body"/>
          </p:nvPr>
        </p:nvSpPr>
        <p:spPr>
          <a:xfrm>
            <a:off x="485463" y="3239004"/>
            <a:ext cx="2022359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9" name="Google Shape;609;p60"/>
          <p:cNvSpPr/>
          <p:nvPr>
            <p:ph idx="3" type="pic"/>
          </p:nvPr>
        </p:nvSpPr>
        <p:spPr>
          <a:xfrm>
            <a:off x="1008538" y="1340768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610" name="Google Shape;610;p60"/>
          <p:cNvSpPr/>
          <p:nvPr>
            <p:ph idx="4" type="pic"/>
          </p:nvPr>
        </p:nvSpPr>
        <p:spPr>
          <a:xfrm>
            <a:off x="3281241" y="1340768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611" name="Google Shape;611;p60"/>
          <p:cNvSpPr/>
          <p:nvPr>
            <p:ph idx="5" type="pic"/>
          </p:nvPr>
        </p:nvSpPr>
        <p:spPr>
          <a:xfrm>
            <a:off x="5646569" y="1340768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p60"/>
          <p:cNvSpPr/>
          <p:nvPr>
            <p:ph idx="6" type="pic"/>
          </p:nvPr>
        </p:nvSpPr>
        <p:spPr>
          <a:xfrm>
            <a:off x="7996769" y="1340768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613" name="Google Shape;613;p60"/>
          <p:cNvSpPr/>
          <p:nvPr>
            <p:ph idx="7" type="pic"/>
          </p:nvPr>
        </p:nvSpPr>
        <p:spPr>
          <a:xfrm>
            <a:off x="10200456" y="1340768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614" name="Google Shape;614;p60"/>
          <p:cNvSpPr txBox="1"/>
          <p:nvPr>
            <p:ph idx="8" type="body"/>
          </p:nvPr>
        </p:nvSpPr>
        <p:spPr>
          <a:xfrm>
            <a:off x="2779031" y="2651468"/>
            <a:ext cx="2011983" cy="430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Arial"/>
              <a:buNone/>
              <a:defRPr b="0" i="0" sz="1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5" name="Google Shape;615;p60"/>
          <p:cNvSpPr txBox="1"/>
          <p:nvPr>
            <p:ph idx="9" type="body"/>
          </p:nvPr>
        </p:nvSpPr>
        <p:spPr>
          <a:xfrm>
            <a:off x="2779031" y="3239004"/>
            <a:ext cx="2022359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6" name="Google Shape;616;p60"/>
          <p:cNvSpPr txBox="1"/>
          <p:nvPr>
            <p:ph idx="13" type="body"/>
          </p:nvPr>
        </p:nvSpPr>
        <p:spPr>
          <a:xfrm>
            <a:off x="5144359" y="2651468"/>
            <a:ext cx="2011983" cy="430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Arial"/>
              <a:buNone/>
              <a:defRPr b="0" i="0" sz="1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7" name="Google Shape;617;p60"/>
          <p:cNvSpPr txBox="1"/>
          <p:nvPr>
            <p:ph idx="14" type="body"/>
          </p:nvPr>
        </p:nvSpPr>
        <p:spPr>
          <a:xfrm>
            <a:off x="5144359" y="3239004"/>
            <a:ext cx="2022359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8" name="Google Shape;618;p60"/>
          <p:cNvSpPr txBox="1"/>
          <p:nvPr>
            <p:ph idx="15" type="body"/>
          </p:nvPr>
        </p:nvSpPr>
        <p:spPr>
          <a:xfrm>
            <a:off x="7494559" y="2651468"/>
            <a:ext cx="2011983" cy="430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Arial"/>
              <a:buNone/>
              <a:defRPr b="0" i="0" sz="1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9" name="Google Shape;619;p60"/>
          <p:cNvSpPr txBox="1"/>
          <p:nvPr>
            <p:ph idx="16" type="body"/>
          </p:nvPr>
        </p:nvSpPr>
        <p:spPr>
          <a:xfrm>
            <a:off x="7494559" y="3239004"/>
            <a:ext cx="2022359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0" name="Google Shape;620;p60"/>
          <p:cNvSpPr txBox="1"/>
          <p:nvPr>
            <p:ph idx="17" type="body"/>
          </p:nvPr>
        </p:nvSpPr>
        <p:spPr>
          <a:xfrm>
            <a:off x="9698246" y="2651468"/>
            <a:ext cx="2011983" cy="43088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Arial"/>
              <a:buNone/>
              <a:defRPr b="0" i="0" sz="14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1" name="Google Shape;621;p60"/>
          <p:cNvSpPr txBox="1"/>
          <p:nvPr>
            <p:ph idx="18" type="body"/>
          </p:nvPr>
        </p:nvSpPr>
        <p:spPr>
          <a:xfrm>
            <a:off x="9698246" y="3239004"/>
            <a:ext cx="2022359" cy="27823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9845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•"/>
              <a:defRPr sz="1100"/>
            </a:lvl1pPr>
            <a:lvl2pPr indent="-32639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540"/>
              <a:buChar char="•"/>
              <a:defRPr sz="1400"/>
            </a:lvl2pPr>
            <a:lvl3pPr indent="-312419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320"/>
              <a:buChar char="•"/>
              <a:defRPr sz="1200"/>
            </a:lvl3pPr>
            <a:lvl4pPr indent="-305435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4pPr>
            <a:lvl5pPr indent="-305435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210"/>
              <a:buChar char="•"/>
              <a:defRPr sz="1100"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 1">
  <p:cSld name="Logo Slide 1">
    <p:bg>
      <p:bgPr>
        <a:solidFill>
          <a:schemeClr val="lt1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04367" y="2579397"/>
            <a:ext cx="5783265" cy="1699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 Stats x5">
  <p:cSld name="Key Stats x5"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1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4" name="Google Shape;624;p61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5" name="Google Shape;625;p61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26" name="Google Shape;626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61"/>
          <p:cNvSpPr txBox="1"/>
          <p:nvPr>
            <p:ph idx="1" type="body"/>
          </p:nvPr>
        </p:nvSpPr>
        <p:spPr>
          <a:xfrm>
            <a:off x="485464" y="3866287"/>
            <a:ext cx="2082144" cy="1794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Arial"/>
              <a:buNone/>
              <a:defRPr b="0" i="0" sz="14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8" name="Google Shape;628;p61"/>
          <p:cNvSpPr txBox="1"/>
          <p:nvPr>
            <p:ph idx="2" type="body"/>
          </p:nvPr>
        </p:nvSpPr>
        <p:spPr>
          <a:xfrm>
            <a:off x="479425" y="1196975"/>
            <a:ext cx="11233150" cy="14943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9" name="Google Shape;629;p61"/>
          <p:cNvSpPr txBox="1"/>
          <p:nvPr>
            <p:ph idx="3" type="body"/>
          </p:nvPr>
        </p:nvSpPr>
        <p:spPr>
          <a:xfrm>
            <a:off x="485464" y="2991712"/>
            <a:ext cx="2082144" cy="79907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b="0" i="0" sz="48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0" name="Google Shape;630;p61"/>
          <p:cNvSpPr txBox="1"/>
          <p:nvPr>
            <p:ph idx="4" type="body"/>
          </p:nvPr>
        </p:nvSpPr>
        <p:spPr>
          <a:xfrm>
            <a:off x="5054928" y="3866287"/>
            <a:ext cx="2082144" cy="1794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Arial"/>
              <a:buNone/>
              <a:defRPr b="0" i="0" sz="14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1" name="Google Shape;631;p61"/>
          <p:cNvSpPr txBox="1"/>
          <p:nvPr>
            <p:ph idx="5" type="body"/>
          </p:nvPr>
        </p:nvSpPr>
        <p:spPr>
          <a:xfrm>
            <a:off x="5054928" y="2991712"/>
            <a:ext cx="2082144" cy="79907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b="0" i="0" sz="48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2" name="Google Shape;632;p61"/>
          <p:cNvSpPr txBox="1"/>
          <p:nvPr>
            <p:ph idx="6" type="body"/>
          </p:nvPr>
        </p:nvSpPr>
        <p:spPr>
          <a:xfrm>
            <a:off x="2770196" y="3866287"/>
            <a:ext cx="2082144" cy="1794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Arial"/>
              <a:buNone/>
              <a:defRPr b="0" i="0" sz="14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3" name="Google Shape;633;p61"/>
          <p:cNvSpPr txBox="1"/>
          <p:nvPr>
            <p:ph idx="7" type="body"/>
          </p:nvPr>
        </p:nvSpPr>
        <p:spPr>
          <a:xfrm>
            <a:off x="2770196" y="2991712"/>
            <a:ext cx="2082144" cy="79907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b="0" i="0" sz="48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4" name="Google Shape;634;p61"/>
          <p:cNvSpPr txBox="1"/>
          <p:nvPr>
            <p:ph idx="8" type="body"/>
          </p:nvPr>
        </p:nvSpPr>
        <p:spPr>
          <a:xfrm>
            <a:off x="7339660" y="3866287"/>
            <a:ext cx="2082144" cy="1794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Arial"/>
              <a:buNone/>
              <a:defRPr b="0" i="0" sz="14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5" name="Google Shape;635;p61"/>
          <p:cNvSpPr txBox="1"/>
          <p:nvPr>
            <p:ph idx="9" type="body"/>
          </p:nvPr>
        </p:nvSpPr>
        <p:spPr>
          <a:xfrm>
            <a:off x="7339660" y="2991712"/>
            <a:ext cx="2082144" cy="79907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b="0" i="0" sz="48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6" name="Google Shape;636;p61"/>
          <p:cNvSpPr txBox="1"/>
          <p:nvPr>
            <p:ph idx="13" type="body"/>
          </p:nvPr>
        </p:nvSpPr>
        <p:spPr>
          <a:xfrm>
            <a:off x="9618576" y="3866287"/>
            <a:ext cx="2082144" cy="17947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50"/>
              <a:buFont typeface="Arial"/>
              <a:buNone/>
              <a:defRPr b="0" i="0" sz="14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7" name="Google Shape;637;p61"/>
          <p:cNvSpPr txBox="1"/>
          <p:nvPr>
            <p:ph idx="14" type="body"/>
          </p:nvPr>
        </p:nvSpPr>
        <p:spPr>
          <a:xfrm>
            <a:off x="9618576" y="2991712"/>
            <a:ext cx="2082144" cy="79907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Arial"/>
              <a:buNone/>
              <a:defRPr b="0" i="0" sz="4800">
                <a:solidFill>
                  <a:schemeClr val="accent4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ature Quote + Image 1">
  <p:cSld name="Feature Quote + Image 1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2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p62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41" name="Google Shape;641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315" y="585775"/>
            <a:ext cx="413984" cy="292224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62"/>
          <p:cNvSpPr txBox="1"/>
          <p:nvPr>
            <p:ph idx="1" type="body"/>
          </p:nvPr>
        </p:nvSpPr>
        <p:spPr>
          <a:xfrm>
            <a:off x="1062378" y="585775"/>
            <a:ext cx="4392439" cy="46378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Poppins SemiBold"/>
              <a:buNone/>
              <a:defRPr b="1" i="0" sz="28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4" name="Google Shape;644;p62"/>
          <p:cNvSpPr txBox="1"/>
          <p:nvPr>
            <p:ph idx="2" type="body"/>
          </p:nvPr>
        </p:nvSpPr>
        <p:spPr>
          <a:xfrm>
            <a:off x="1062378" y="5439661"/>
            <a:ext cx="4392439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Poppins Light"/>
              <a:buNone/>
              <a:defRPr b="0" i="0" sz="14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5" name="Google Shape;645;p62"/>
          <p:cNvSpPr/>
          <p:nvPr>
            <p:ph idx="3" type="pic"/>
          </p:nvPr>
        </p:nvSpPr>
        <p:spPr>
          <a:xfrm>
            <a:off x="6111249" y="0"/>
            <a:ext cx="6080753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1">
  <p:cSld name="Closing Slide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3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p63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49" name="Google Shape;64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63"/>
          <p:cNvSpPr txBox="1"/>
          <p:nvPr>
            <p:ph type="ctrTitle"/>
          </p:nvPr>
        </p:nvSpPr>
        <p:spPr>
          <a:xfrm>
            <a:off x="488496" y="2250718"/>
            <a:ext cx="1014400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 2">
  <p:cSld name="Closing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4"/>
          <p:cNvSpPr txBox="1"/>
          <p:nvPr>
            <p:ph type="ctrTitle"/>
          </p:nvPr>
        </p:nvSpPr>
        <p:spPr>
          <a:xfrm>
            <a:off x="488496" y="2250718"/>
            <a:ext cx="1014400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3" name="Google Shape;653;p64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4" name="Google Shape;654;p64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2F2F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55" name="Google Shape;65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 2">
  <p:cSld name="Logo Slide 2">
    <p:bg>
      <p:bgPr>
        <a:solidFill>
          <a:schemeClr val="dk1"/>
        </a:solidFill>
      </p:bgPr>
    </p:bg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204362" y="2579397"/>
            <a:ext cx="5783276" cy="1699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6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0" name="Google Shape;660;p66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1" name="Google Shape;661;p66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62" name="Google Shape;662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66"/>
          <p:cNvSpPr txBox="1"/>
          <p:nvPr>
            <p:ph idx="1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7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6" name="Google Shape;666;p67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67" name="Google Shape;667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aphic Title Slide 1">
  <p:cSld name="Graphic Title Slide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ctrTitle"/>
          </p:nvPr>
        </p:nvSpPr>
        <p:spPr>
          <a:xfrm>
            <a:off x="488495" y="2163985"/>
            <a:ext cx="11224079" cy="16850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oppins SemiBold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488496" y="419075"/>
            <a:ext cx="5247464" cy="3539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rgbClr val="E7DEF8"/>
              </a:buClr>
              <a:buSzPts val="1500"/>
              <a:buFont typeface="Poppins SemiBold"/>
              <a:buNone/>
              <a:defRPr b="1" i="0" sz="2000">
                <a:solidFill>
                  <a:srgbClr val="E7DEF8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indent="-354330" lvl="1" marL="9144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7" name="Google Shape;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496" y="5921622"/>
            <a:ext cx="1566049" cy="46012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/>
          <p:nvPr>
            <p:ph idx="2" type="body"/>
          </p:nvPr>
        </p:nvSpPr>
        <p:spPr>
          <a:xfrm>
            <a:off x="488496" y="5223760"/>
            <a:ext cx="5607504" cy="24776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7DEF8"/>
              </a:buClr>
              <a:buSzPts val="1050"/>
              <a:buFont typeface="Poppins"/>
              <a:buNone/>
              <a:defRPr sz="1400">
                <a:solidFill>
                  <a:srgbClr val="E7DEF8"/>
                </a:solidFill>
              </a:defRPr>
            </a:lvl1pPr>
            <a:lvl2pPr indent="-354330" lvl="1" marL="914400" algn="l">
              <a:lnSpc>
                <a:spcPct val="120000"/>
              </a:lnSpc>
              <a:spcBef>
                <a:spcPts val="303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Split 1">
  <p:cSld name="Text + Image Split 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>
            <p:ph idx="2" type="pic"/>
          </p:nvPr>
        </p:nvSpPr>
        <p:spPr>
          <a:xfrm>
            <a:off x="6533079" y="1"/>
            <a:ext cx="5658921" cy="6857999"/>
          </a:xfrm>
          <a:prstGeom prst="roundRect">
            <a:avLst>
              <a:gd fmla="val 0" name="adj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51" name="Google Shape;51;p9"/>
          <p:cNvSpPr txBox="1"/>
          <p:nvPr>
            <p:ph type="title"/>
          </p:nvPr>
        </p:nvSpPr>
        <p:spPr>
          <a:xfrm>
            <a:off x="479426" y="404813"/>
            <a:ext cx="5466520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2" name="Google Shape;5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/>
          <p:nvPr>
            <p:ph idx="1" type="body"/>
          </p:nvPr>
        </p:nvSpPr>
        <p:spPr>
          <a:xfrm>
            <a:off x="485464" y="935585"/>
            <a:ext cx="5466520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3" type="body"/>
          </p:nvPr>
        </p:nvSpPr>
        <p:spPr>
          <a:xfrm>
            <a:off x="479425" y="1556792"/>
            <a:ext cx="5472559" cy="18204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9"/>
          <p:cNvSpPr/>
          <p:nvPr>
            <p:ph idx="4" type="pic"/>
          </p:nvPr>
        </p:nvSpPr>
        <p:spPr>
          <a:xfrm>
            <a:off x="490905" y="5096934"/>
            <a:ext cx="924454" cy="924454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9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Slide">
  <p:cSld name="Text Slid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0"/>
          <p:cNvSpPr txBox="1"/>
          <p:nvPr>
            <p:ph idx="11" type="ftr"/>
          </p:nvPr>
        </p:nvSpPr>
        <p:spPr>
          <a:xfrm>
            <a:off x="809176" y="6357841"/>
            <a:ext cx="7245964" cy="138697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1" name="Google Shape;6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9425" y="6333679"/>
            <a:ext cx="187218" cy="18721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0"/>
          <p:cNvSpPr txBox="1"/>
          <p:nvPr>
            <p:ph idx="1" type="body"/>
          </p:nvPr>
        </p:nvSpPr>
        <p:spPr>
          <a:xfrm>
            <a:off x="479425" y="1556792"/>
            <a:ext cx="11233150" cy="44644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/>
            </a:lvl1pPr>
            <a:lvl2pPr indent="-354330" lvl="1" marL="9144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10"/>
          <p:cNvSpPr txBox="1"/>
          <p:nvPr>
            <p:ph idx="2" type="body"/>
          </p:nvPr>
        </p:nvSpPr>
        <p:spPr>
          <a:xfrm>
            <a:off x="485464" y="935585"/>
            <a:ext cx="7293286" cy="261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 b="0" i="0" sz="20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indent="-354330" lvl="1" marL="9144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indent="-354330" lvl="2" marL="13716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3pPr>
            <a:lvl4pPr indent="-354330" lvl="3" marL="18288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4pPr>
            <a:lvl5pPr indent="-354329" lvl="4" marL="228600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SzPts val="198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67" Type="http://schemas.openxmlformats.org/officeDocument/2006/relationships/theme" Target="../theme/theme2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79425" y="404813"/>
            <a:ext cx="10513119" cy="4555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oppins SemiBold"/>
              <a:buNone/>
              <a:defRPr b="1" i="0" sz="32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92855" y="1196752"/>
            <a:ext cx="11219720" cy="4824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60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Poppins"/>
              <a:buNone/>
              <a:defRPr b="0" i="0" sz="1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-340360" lvl="1" marL="914400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76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-326389" lvl="2" marL="1371600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54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-312419" lvl="3" marL="1828800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32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-312420" lvl="4" marL="2286000" marR="0" rtl="0" algn="l">
              <a:lnSpc>
                <a:spcPct val="120000"/>
              </a:lnSpc>
              <a:spcBef>
                <a:spcPts val="728"/>
              </a:spcBef>
              <a:spcAft>
                <a:spcPts val="0"/>
              </a:spcAft>
              <a:buClr>
                <a:schemeClr val="dk2"/>
              </a:buClr>
              <a:buSzPts val="132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-297942" lvl="5" marL="2743200" marR="0" rtl="0" algn="l">
              <a:lnSpc>
                <a:spcPct val="90000"/>
              </a:lnSpc>
              <a:spcBef>
                <a:spcPts val="728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-297942" lvl="6" marL="3200400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-297941" lvl="7" marL="3657600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-297941" lvl="8" marL="4114800" marR="0" rtl="0" algn="l">
              <a:lnSpc>
                <a:spcPct val="90000"/>
              </a:lnSpc>
              <a:spcBef>
                <a:spcPts val="303"/>
              </a:spcBef>
              <a:spcAft>
                <a:spcPts val="0"/>
              </a:spcAft>
              <a:buClr>
                <a:schemeClr val="dk1"/>
              </a:buClr>
              <a:buSzPts val="1092"/>
              <a:buFont typeface="Arial"/>
              <a:buChar char="•"/>
              <a:defRPr b="0" i="0" sz="1092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1" type="ftr"/>
          </p:nvPr>
        </p:nvSpPr>
        <p:spPr>
          <a:xfrm>
            <a:off x="809176" y="6357719"/>
            <a:ext cx="5286824" cy="13882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91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55">
          <p15:clr>
            <a:srgbClr val="1D1D1D"/>
          </p15:clr>
        </p15:guide>
        <p15:guide id="2" orient="horz" pos="4020">
          <p15:clr>
            <a:srgbClr val="1D1D1D"/>
          </p15:clr>
        </p15:guide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  <p15:guide id="5" pos="302">
          <p15:clr>
            <a:srgbClr val="F26B43"/>
          </p15:clr>
        </p15:guide>
        <p15:guide id="6" pos="7378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37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Relationship Id="rId4" Type="http://schemas.openxmlformats.org/officeDocument/2006/relationships/hyperlink" Target="https://1704915.fs1.hubspotusercontent-na1.net/hubfs/1704915/Bedrock%20Young%20Authors%202023/Secondary%20Lessons/Young%20Authors%20-%20Secondary%2c%20Fiction%20Lesson%20Booklet.pdf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Relationship Id="rId4" Type="http://schemas.openxmlformats.org/officeDocument/2006/relationships/image" Target="../media/image36.png"/><Relationship Id="rId5" Type="http://schemas.openxmlformats.org/officeDocument/2006/relationships/image" Target="../media/image26.png"/><Relationship Id="rId6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Relationship Id="rId6" Type="http://schemas.openxmlformats.org/officeDocument/2006/relationships/image" Target="../media/image33.png"/><Relationship Id="rId7" Type="http://schemas.openxmlformats.org/officeDocument/2006/relationships/image" Target="../media/image38.png"/><Relationship Id="rId8" Type="http://schemas.openxmlformats.org/officeDocument/2006/relationships/image" Target="../media/image3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8"/>
          <p:cNvSpPr txBox="1"/>
          <p:nvPr>
            <p:ph idx="1" type="body"/>
          </p:nvPr>
        </p:nvSpPr>
        <p:spPr>
          <a:xfrm>
            <a:off x="488496" y="419075"/>
            <a:ext cx="524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D0ECFE"/>
              </a:buClr>
              <a:buSzPts val="1500"/>
              <a:buFont typeface="Poppins SemiBold"/>
              <a:buNone/>
            </a:pPr>
            <a:r>
              <a:rPr lang="en-GB"/>
              <a:t>Bedrock Young Authors Competition</a:t>
            </a:r>
            <a:endParaRPr/>
          </a:p>
        </p:txBody>
      </p:sp>
      <p:sp>
        <p:nvSpPr>
          <p:cNvPr id="673" name="Google Shape;673;p68"/>
          <p:cNvSpPr txBox="1"/>
          <p:nvPr/>
        </p:nvSpPr>
        <p:spPr>
          <a:xfrm>
            <a:off x="488499" y="3035925"/>
            <a:ext cx="9276000" cy="49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Secondary, Fiction</a:t>
            </a:r>
            <a:endParaRPr sz="3600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674" name="Google Shape;674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0046" y="3300085"/>
            <a:ext cx="4029339" cy="355791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68"/>
          <p:cNvSpPr txBox="1"/>
          <p:nvPr/>
        </p:nvSpPr>
        <p:spPr>
          <a:xfrm>
            <a:off x="488499" y="1995700"/>
            <a:ext cx="9276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60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Let’s write a short story</a:t>
            </a:r>
            <a:endParaRPr b="1" sz="6000">
              <a:solidFill>
                <a:srgbClr val="FFFFFF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76" name="Google Shape;676;p68"/>
          <p:cNvSpPr txBox="1"/>
          <p:nvPr/>
        </p:nvSpPr>
        <p:spPr>
          <a:xfrm>
            <a:off x="488500" y="3743450"/>
            <a:ext cx="6211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Enter your story into the Bedrock Young Authors writing competition to be in with the chance of becoming a Bedrock Young Author!</a:t>
            </a:r>
            <a:endParaRPr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7" name="Google Shape;677;p68"/>
          <p:cNvSpPr txBox="1"/>
          <p:nvPr/>
        </p:nvSpPr>
        <p:spPr>
          <a:xfrm>
            <a:off x="488500" y="5226625"/>
            <a:ext cx="621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u="sng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Download the worksheet booklet for this lesson here.</a:t>
            </a:r>
            <a:endParaRPr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F8FF"/>
        </a:solidFill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7"/>
          <p:cNvSpPr txBox="1"/>
          <p:nvPr>
            <p:ph type="ctrTitle"/>
          </p:nvPr>
        </p:nvSpPr>
        <p:spPr>
          <a:xfrm>
            <a:off x="479425" y="1306900"/>
            <a:ext cx="5973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3000">
                <a:latin typeface="Poppins"/>
                <a:ea typeface="Poppins"/>
                <a:cs typeface="Poppins"/>
                <a:sym typeface="Poppins"/>
              </a:rPr>
              <a:t>Your task: 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200 words</a:t>
            </a:r>
            <a:r>
              <a:rPr b="0" lang="en-GB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take us on a journey</a:t>
            </a:r>
            <a:endParaRPr b="0" sz="3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sz="3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b="0" lang="en-GB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We’ve given you some ideas here, but you can, of course, bring your own to the table…</a:t>
            </a:r>
            <a:endParaRPr b="0" sz="3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sz="3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46" name="Google Shape;746;p77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How will I compel my readers?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sp>
        <p:nvSpPr>
          <p:cNvPr id="747" name="Google Shape;747;p77"/>
          <p:cNvSpPr/>
          <p:nvPr/>
        </p:nvSpPr>
        <p:spPr>
          <a:xfrm>
            <a:off x="6452725" y="1615050"/>
            <a:ext cx="5310300" cy="3627900"/>
          </a:xfrm>
          <a:prstGeom prst="roundRect">
            <a:avLst>
              <a:gd fmla="val 16667" name="adj"/>
            </a:avLst>
          </a:prstGeom>
          <a:solidFill>
            <a:srgbClr val="D0E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001645"/>
                </a:solidFill>
                <a:latin typeface="Poppins"/>
                <a:ea typeface="Poppins"/>
                <a:cs typeface="Poppins"/>
                <a:sym typeface="Poppins"/>
              </a:rPr>
              <a:t>KS3 Fiction</a:t>
            </a:r>
            <a:endParaRPr b="1" sz="2600"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1645"/>
              </a:buClr>
              <a:buSzPts val="1400"/>
              <a:buFont typeface="Poppins"/>
              <a:buChar char="●"/>
            </a:pPr>
            <a:r>
              <a:rPr lang="en-GB">
                <a:solidFill>
                  <a:srgbClr val="001645"/>
                </a:solidFill>
                <a:latin typeface="Poppins"/>
                <a:ea typeface="Poppins"/>
                <a:cs typeface="Poppins"/>
                <a:sym typeface="Poppins"/>
              </a:rPr>
              <a:t>You discover a backpack that can transport you to any time in history. Where do you go?</a:t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1645"/>
              </a:buClr>
              <a:buSzPts val="1400"/>
              <a:buFont typeface="Poppins"/>
              <a:buChar char="●"/>
            </a:pPr>
            <a:r>
              <a:rPr lang="en-GB">
                <a:solidFill>
                  <a:srgbClr val="001645"/>
                </a:solidFill>
                <a:latin typeface="Poppins"/>
                <a:ea typeface="Poppins"/>
                <a:cs typeface="Poppins"/>
                <a:sym typeface="Poppins"/>
              </a:rPr>
              <a:t>While on a school trip to a cave, you find a passage leading deep underground.</a:t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1645"/>
              </a:buClr>
              <a:buSzPts val="1400"/>
              <a:buFont typeface="Poppins"/>
              <a:buChar char="●"/>
            </a:pPr>
            <a:r>
              <a:rPr lang="en-GB">
                <a:solidFill>
                  <a:srgbClr val="001645"/>
                </a:solidFill>
                <a:latin typeface="Poppins"/>
                <a:ea typeface="Poppins"/>
                <a:cs typeface="Poppins"/>
                <a:sym typeface="Poppins"/>
              </a:rPr>
              <a:t>A mysterious island appears on the horizon, said to hold the lost memories of anyone who visits.</a:t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F8FF"/>
        </a:solidFill>
      </p:bgPr>
    </p:bg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8"/>
          <p:cNvSpPr txBox="1"/>
          <p:nvPr>
            <p:ph type="ctrTitle"/>
          </p:nvPr>
        </p:nvSpPr>
        <p:spPr>
          <a:xfrm>
            <a:off x="479425" y="1306900"/>
            <a:ext cx="5973300" cy="4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3000">
                <a:latin typeface="Poppins"/>
                <a:ea typeface="Poppins"/>
                <a:cs typeface="Poppins"/>
                <a:sym typeface="Poppins"/>
              </a:rPr>
              <a:t>Your task: 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 200 words</a:t>
            </a:r>
            <a:r>
              <a:rPr b="0" lang="en-GB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take us on a journey</a:t>
            </a:r>
            <a:endParaRPr b="0" sz="3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sz="3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b="0" lang="en-GB" sz="3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We’ve given you some ideas here, but you can, of course, bring your own to the table…</a:t>
            </a:r>
            <a:endParaRPr b="0" sz="3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sz="300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sz="3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3" name="Google Shape;753;p78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How will I compel my readers?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sp>
        <p:nvSpPr>
          <p:cNvPr id="754" name="Google Shape;754;p78"/>
          <p:cNvSpPr/>
          <p:nvPr/>
        </p:nvSpPr>
        <p:spPr>
          <a:xfrm>
            <a:off x="6452725" y="1615050"/>
            <a:ext cx="5310300" cy="3627900"/>
          </a:xfrm>
          <a:prstGeom prst="roundRect">
            <a:avLst>
              <a:gd fmla="val 16667" name="adj"/>
            </a:avLst>
          </a:prstGeom>
          <a:solidFill>
            <a:srgbClr val="D0E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rgbClr val="001645"/>
                </a:solidFill>
                <a:latin typeface="Poppins"/>
                <a:ea typeface="Poppins"/>
                <a:cs typeface="Poppins"/>
                <a:sym typeface="Poppins"/>
              </a:rPr>
              <a:t>KS4 Fiction</a:t>
            </a:r>
            <a:endParaRPr b="1" sz="2600"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1645"/>
              </a:buClr>
              <a:buSzPts val="1400"/>
              <a:buFont typeface="Poppins"/>
              <a:buChar char="●"/>
            </a:pPr>
            <a:r>
              <a:rPr lang="en-GB">
                <a:solidFill>
                  <a:srgbClr val="001645"/>
                </a:solidFill>
                <a:latin typeface="Poppins"/>
                <a:ea typeface="Poppins"/>
                <a:cs typeface="Poppins"/>
                <a:sym typeface="Poppins"/>
              </a:rPr>
              <a:t>You board a train that travels between dimensions. Each stop reveals a new reality. </a:t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1645"/>
              </a:buClr>
              <a:buSzPts val="1400"/>
              <a:buFont typeface="Poppins"/>
              <a:buChar char="●"/>
            </a:pPr>
            <a:r>
              <a:rPr lang="en-GB">
                <a:solidFill>
                  <a:srgbClr val="001645"/>
                </a:solidFill>
                <a:latin typeface="Poppins"/>
                <a:ea typeface="Poppins"/>
                <a:cs typeface="Poppins"/>
                <a:sym typeface="Poppins"/>
              </a:rPr>
              <a:t>You find a book where every story acts as a portal to the world it describes.</a:t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Clr>
                <a:srgbClr val="001645"/>
              </a:buClr>
              <a:buSzPts val="1400"/>
              <a:buFont typeface="Poppins"/>
              <a:buChar char="●"/>
            </a:pPr>
            <a:r>
              <a:rPr lang="en-GB">
                <a:solidFill>
                  <a:srgbClr val="001645"/>
                </a:solidFill>
                <a:latin typeface="Poppins"/>
                <a:ea typeface="Poppins"/>
                <a:cs typeface="Poppins"/>
                <a:sym typeface="Poppins"/>
              </a:rPr>
              <a:t>Lost in a desert, you start hearing whispers guiding you. Following them, you uncover an ancient civilization.</a:t>
            </a:r>
            <a:endParaRPr>
              <a:solidFill>
                <a:srgbClr val="00164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F8FF"/>
        </a:solid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79"/>
          <p:cNvSpPr txBox="1"/>
          <p:nvPr>
            <p:ph type="ctrTitle"/>
          </p:nvPr>
        </p:nvSpPr>
        <p:spPr>
          <a:xfrm>
            <a:off x="636875" y="1391525"/>
            <a:ext cx="11075700" cy="50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b="0" lang="en-GB" sz="3200">
                <a:latin typeface="Poppins"/>
                <a:ea typeface="Poppins"/>
                <a:cs typeface="Poppins"/>
                <a:sym typeface="Poppins"/>
              </a:rPr>
              <a:t>The key to great writing is that it is </a:t>
            </a:r>
            <a:r>
              <a:rPr i="1" lang="en-GB" sz="3200">
                <a:latin typeface="Poppins"/>
                <a:ea typeface="Poppins"/>
                <a:cs typeface="Poppins"/>
                <a:sym typeface="Poppins"/>
              </a:rPr>
              <a:t>compelling-</a:t>
            </a:r>
            <a:endParaRPr i="1" sz="3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i="1" sz="3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b="0" lang="en-GB" sz="3700">
                <a:latin typeface="Poppins"/>
                <a:ea typeface="Poppins"/>
                <a:cs typeface="Poppins"/>
                <a:sym typeface="Poppins"/>
              </a:rPr>
              <a:t>“</a:t>
            </a:r>
            <a:r>
              <a:rPr lang="en-GB" sz="3700">
                <a:latin typeface="Poppins"/>
                <a:ea typeface="Poppins"/>
                <a:cs typeface="Poppins"/>
                <a:sym typeface="Poppins"/>
              </a:rPr>
              <a:t>Com</a:t>
            </a:r>
            <a:r>
              <a:rPr b="0" lang="en-GB" sz="3700">
                <a:latin typeface="Poppins"/>
                <a:ea typeface="Poppins"/>
                <a:cs typeface="Poppins"/>
                <a:sym typeface="Poppins"/>
              </a:rPr>
              <a:t>” is from the Latin ‘with’</a:t>
            </a:r>
            <a:endParaRPr b="0" sz="3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sz="3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b="0" lang="en-GB" sz="3700">
                <a:latin typeface="Poppins"/>
                <a:ea typeface="Poppins"/>
                <a:cs typeface="Poppins"/>
                <a:sym typeface="Poppins"/>
              </a:rPr>
              <a:t>“</a:t>
            </a:r>
            <a:r>
              <a:rPr lang="en-GB" sz="3700">
                <a:latin typeface="Poppins"/>
                <a:ea typeface="Poppins"/>
                <a:cs typeface="Poppins"/>
                <a:sym typeface="Poppins"/>
              </a:rPr>
              <a:t>Pelle</a:t>
            </a:r>
            <a:r>
              <a:rPr b="0" lang="en-GB" sz="3700">
                <a:latin typeface="Poppins"/>
                <a:ea typeface="Poppins"/>
                <a:cs typeface="Poppins"/>
                <a:sym typeface="Poppins"/>
              </a:rPr>
              <a:t>” is from the Latin ‘to move’</a:t>
            </a:r>
            <a:endParaRPr b="0" sz="3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sz="3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b="0" lang="en-GB" sz="3200">
                <a:latin typeface="Poppins"/>
                <a:ea typeface="Poppins"/>
                <a:cs typeface="Poppins"/>
                <a:sym typeface="Poppins"/>
              </a:rPr>
              <a:t>When something is </a:t>
            </a:r>
            <a:r>
              <a:rPr i="1" lang="en-GB" sz="3200">
                <a:latin typeface="Poppins"/>
                <a:ea typeface="Poppins"/>
                <a:cs typeface="Poppins"/>
                <a:sym typeface="Poppins"/>
              </a:rPr>
              <a:t>compelling</a:t>
            </a:r>
            <a:r>
              <a:rPr b="0" lang="en-GB" sz="3200">
                <a:latin typeface="Poppins"/>
                <a:ea typeface="Poppins"/>
                <a:cs typeface="Poppins"/>
                <a:sym typeface="Poppins"/>
              </a:rPr>
              <a:t>, you </a:t>
            </a:r>
            <a:r>
              <a:rPr b="0" i="1" lang="en-GB" sz="3200">
                <a:latin typeface="Poppins"/>
                <a:ea typeface="Poppins"/>
                <a:cs typeface="Poppins"/>
                <a:sym typeface="Poppins"/>
              </a:rPr>
              <a:t>move with </a:t>
            </a:r>
            <a:r>
              <a:rPr b="0" lang="en-GB" sz="3200">
                <a:latin typeface="Poppins"/>
                <a:ea typeface="Poppins"/>
                <a:cs typeface="Poppins"/>
                <a:sym typeface="Poppins"/>
              </a:rPr>
              <a:t>it. You want to know more. You are curious. You </a:t>
            </a:r>
            <a:r>
              <a:rPr b="0" i="1" lang="en-GB" sz="3200">
                <a:latin typeface="Poppins"/>
                <a:ea typeface="Poppins"/>
                <a:cs typeface="Poppins"/>
                <a:sym typeface="Poppins"/>
              </a:rPr>
              <a:t>care.</a:t>
            </a:r>
            <a:endParaRPr b="0" sz="3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sz="3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sz="3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sz="3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0" name="Google Shape;760;p79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How will I compel my readers?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F8FF"/>
        </a:solidFill>
      </p:bgPr>
    </p:bg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0"/>
          <p:cNvSpPr txBox="1"/>
          <p:nvPr>
            <p:ph type="ctrTitle"/>
          </p:nvPr>
        </p:nvSpPr>
        <p:spPr>
          <a:xfrm>
            <a:off x="479425" y="1306900"/>
            <a:ext cx="9264300" cy="3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3000">
                <a:latin typeface="Poppins"/>
                <a:ea typeface="Poppins"/>
                <a:cs typeface="Poppins"/>
                <a:sym typeface="Poppins"/>
              </a:rPr>
              <a:t>Let’s start by creating your persona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sz="3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b="0" lang="en-GB" sz="2200">
                <a:latin typeface="Poppins"/>
                <a:ea typeface="Poppins"/>
                <a:cs typeface="Poppins"/>
                <a:sym typeface="Poppins"/>
              </a:rPr>
              <a:t>Creating a three dimensional character means-</a:t>
            </a:r>
            <a:endParaRPr b="0"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b="0"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b="0" lang="en-GB" sz="2200">
                <a:latin typeface="Poppins"/>
                <a:ea typeface="Poppins"/>
                <a:cs typeface="Poppins"/>
                <a:sym typeface="Poppins"/>
              </a:rPr>
              <a:t>You have more to use when you write</a:t>
            </a:r>
            <a:endParaRPr b="0"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b="0" lang="en-GB" sz="2200">
                <a:latin typeface="Poppins"/>
                <a:ea typeface="Poppins"/>
                <a:cs typeface="Poppins"/>
                <a:sym typeface="Poppins"/>
              </a:rPr>
              <a:t>You can fully customise your own character</a:t>
            </a:r>
            <a:endParaRPr b="0"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b="0" lang="en-GB" sz="2200">
                <a:latin typeface="Poppins"/>
                <a:ea typeface="Poppins"/>
                <a:cs typeface="Poppins"/>
                <a:sym typeface="Poppins"/>
              </a:rPr>
              <a:t>You can bring in things you know about</a:t>
            </a:r>
            <a:endParaRPr b="0"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b="0" lang="en-GB" sz="2200">
                <a:latin typeface="Poppins"/>
                <a:ea typeface="Poppins"/>
                <a:cs typeface="Poppins"/>
                <a:sym typeface="Poppins"/>
              </a:rPr>
              <a:t>You can start to see the world from a new perspective</a:t>
            </a:r>
            <a:endParaRPr b="0" sz="2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66" name="Google Shape;766;p80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How will I compel my readers?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pic>
        <p:nvPicPr>
          <p:cNvPr id="767" name="Google Shape;767;p80"/>
          <p:cNvPicPr preferRelativeResize="0"/>
          <p:nvPr/>
        </p:nvPicPr>
        <p:blipFill rotWithShape="1">
          <a:blip r:embed="rId3">
            <a:alphaModFix/>
          </a:blip>
          <a:srcRect b="42912" l="31505" r="30854" t="34451"/>
          <a:stretch/>
        </p:blipFill>
        <p:spPr>
          <a:xfrm>
            <a:off x="8418550" y="3648475"/>
            <a:ext cx="3773450" cy="320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F8FF"/>
        </a:solidFill>
      </p:bgPr>
    </p:bg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81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How will I compel my readers?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sp>
        <p:nvSpPr>
          <p:cNvPr id="773" name="Google Shape;773;p81"/>
          <p:cNvSpPr txBox="1"/>
          <p:nvPr>
            <p:ph type="ctrTitle"/>
          </p:nvPr>
        </p:nvSpPr>
        <p:spPr>
          <a:xfrm>
            <a:off x="1668400" y="1749138"/>
            <a:ext cx="1903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200"/>
              <a:t>Gender?</a:t>
            </a:r>
            <a:endParaRPr b="0" sz="2200"/>
          </a:p>
        </p:txBody>
      </p:sp>
      <p:sp>
        <p:nvSpPr>
          <p:cNvPr id="774" name="Google Shape;774;p81"/>
          <p:cNvSpPr txBox="1"/>
          <p:nvPr>
            <p:ph type="ctrTitle"/>
          </p:nvPr>
        </p:nvSpPr>
        <p:spPr>
          <a:xfrm>
            <a:off x="1514125" y="3221250"/>
            <a:ext cx="1903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200"/>
              <a:t>Age?</a:t>
            </a:r>
            <a:endParaRPr b="0" sz="2200"/>
          </a:p>
        </p:txBody>
      </p:sp>
      <p:sp>
        <p:nvSpPr>
          <p:cNvPr id="775" name="Google Shape;775;p81"/>
          <p:cNvSpPr txBox="1"/>
          <p:nvPr>
            <p:ph type="ctrTitle"/>
          </p:nvPr>
        </p:nvSpPr>
        <p:spPr>
          <a:xfrm>
            <a:off x="4085613" y="1196975"/>
            <a:ext cx="34371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200"/>
              <a:t>Occupation? </a:t>
            </a:r>
            <a:endParaRPr b="0" sz="22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200"/>
              <a:t>(if any)</a:t>
            </a:r>
            <a:endParaRPr b="0" sz="2200"/>
          </a:p>
        </p:txBody>
      </p:sp>
      <p:sp>
        <p:nvSpPr>
          <p:cNvPr id="776" name="Google Shape;776;p81"/>
          <p:cNvSpPr txBox="1"/>
          <p:nvPr>
            <p:ph type="ctrTitle"/>
          </p:nvPr>
        </p:nvSpPr>
        <p:spPr>
          <a:xfrm>
            <a:off x="947775" y="4801500"/>
            <a:ext cx="32139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200"/>
              <a:t>Painful memories?</a:t>
            </a:r>
            <a:endParaRPr b="0" sz="2200"/>
          </a:p>
        </p:txBody>
      </p:sp>
      <p:sp>
        <p:nvSpPr>
          <p:cNvPr id="777" name="Google Shape;777;p81"/>
          <p:cNvSpPr txBox="1"/>
          <p:nvPr>
            <p:ph type="ctrTitle"/>
          </p:nvPr>
        </p:nvSpPr>
        <p:spPr>
          <a:xfrm>
            <a:off x="4921950" y="5277450"/>
            <a:ext cx="23481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200"/>
              <a:t>Fondest memories?</a:t>
            </a:r>
            <a:endParaRPr b="0" sz="2200"/>
          </a:p>
        </p:txBody>
      </p:sp>
      <p:sp>
        <p:nvSpPr>
          <p:cNvPr id="778" name="Google Shape;778;p81"/>
          <p:cNvSpPr txBox="1"/>
          <p:nvPr>
            <p:ph type="ctrTitle"/>
          </p:nvPr>
        </p:nvSpPr>
        <p:spPr>
          <a:xfrm>
            <a:off x="7968275" y="4649100"/>
            <a:ext cx="1903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200"/>
              <a:t>Special objects?</a:t>
            </a:r>
            <a:endParaRPr b="0" sz="2200"/>
          </a:p>
        </p:txBody>
      </p:sp>
      <p:sp>
        <p:nvSpPr>
          <p:cNvPr id="779" name="Google Shape;779;p81"/>
          <p:cNvSpPr txBox="1"/>
          <p:nvPr>
            <p:ph type="ctrTitle"/>
          </p:nvPr>
        </p:nvSpPr>
        <p:spPr>
          <a:xfrm>
            <a:off x="8282825" y="3276600"/>
            <a:ext cx="1903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200"/>
              <a:t>Fears?</a:t>
            </a:r>
            <a:endParaRPr b="0" sz="2200"/>
          </a:p>
        </p:txBody>
      </p:sp>
      <p:sp>
        <p:nvSpPr>
          <p:cNvPr id="780" name="Google Shape;780;p81"/>
          <p:cNvSpPr txBox="1"/>
          <p:nvPr>
            <p:ph type="ctrTitle"/>
          </p:nvPr>
        </p:nvSpPr>
        <p:spPr>
          <a:xfrm>
            <a:off x="7719900" y="1749150"/>
            <a:ext cx="1903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200"/>
              <a:t>Hopes?</a:t>
            </a:r>
            <a:endParaRPr b="0" sz="2200"/>
          </a:p>
        </p:txBody>
      </p:sp>
      <p:sp>
        <p:nvSpPr>
          <p:cNvPr id="781" name="Google Shape;781;p81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3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782" name="Google Shape;782;p81"/>
          <p:cNvPicPr preferRelativeResize="0"/>
          <p:nvPr/>
        </p:nvPicPr>
        <p:blipFill rotWithShape="1">
          <a:blip r:embed="rId3">
            <a:alphaModFix/>
          </a:blip>
          <a:srcRect b="42912" l="31505" r="30854" t="34451"/>
          <a:stretch/>
        </p:blipFill>
        <p:spPr>
          <a:xfrm>
            <a:off x="4489052" y="2175210"/>
            <a:ext cx="3213898" cy="2733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F8FF"/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82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How will I compel my readers?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pic>
        <p:nvPicPr>
          <p:cNvPr id="788" name="Google Shape;788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5100" y="1196976"/>
            <a:ext cx="3239479" cy="2423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5100" y="3761509"/>
            <a:ext cx="3239480" cy="230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56275" y="1196975"/>
            <a:ext cx="3556300" cy="242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56275" y="3761509"/>
            <a:ext cx="3556298" cy="2307017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82"/>
          <p:cNvSpPr txBox="1"/>
          <p:nvPr>
            <p:ph type="ctrTitle"/>
          </p:nvPr>
        </p:nvSpPr>
        <p:spPr>
          <a:xfrm>
            <a:off x="479425" y="1196975"/>
            <a:ext cx="3495000" cy="4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3000">
                <a:latin typeface="Poppins"/>
                <a:ea typeface="Poppins"/>
                <a:cs typeface="Poppins"/>
                <a:sym typeface="Poppins"/>
              </a:rPr>
              <a:t>Think about your location, too…</a:t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0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lang="en-GB" sz="2200"/>
              <a:t>Sounds?</a:t>
            </a:r>
            <a:endParaRPr b="0"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lang="en-GB" sz="2200"/>
              <a:t>Smells?</a:t>
            </a:r>
            <a:endParaRPr b="0"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lang="en-GB" sz="2200"/>
              <a:t>Sights?</a:t>
            </a:r>
            <a:endParaRPr b="0"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lang="en-GB" sz="2200"/>
              <a:t>Touch?</a:t>
            </a:r>
            <a:endParaRPr b="0"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lang="en-GB" sz="2200"/>
              <a:t>Taste?</a:t>
            </a:r>
            <a:endParaRPr b="0" sz="2200"/>
          </a:p>
          <a:p>
            <a:pPr indent="-3683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b="0" lang="en-GB" sz="2200"/>
              <a:t>Feelings?</a:t>
            </a:r>
            <a:endParaRPr b="0" sz="2200"/>
          </a:p>
        </p:txBody>
      </p:sp>
      <p:sp>
        <p:nvSpPr>
          <p:cNvPr id="793" name="Google Shape;793;p82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4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F8FF"/>
        </a:solidFill>
      </p:bgPr>
    </p:bg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" name="Google Shape;798;p83"/>
          <p:cNvPicPr preferRelativeResize="0"/>
          <p:nvPr/>
        </p:nvPicPr>
        <p:blipFill rotWithShape="1">
          <a:blip r:embed="rId3">
            <a:alphaModFix/>
          </a:blip>
          <a:srcRect b="17406" l="25287" r="25013" t="13982"/>
          <a:stretch/>
        </p:blipFill>
        <p:spPr>
          <a:xfrm>
            <a:off x="6568375" y="3742025"/>
            <a:ext cx="2596200" cy="2389500"/>
          </a:xfrm>
          <a:prstGeom prst="roundRect">
            <a:avLst>
              <a:gd fmla="val 6493" name="adj"/>
            </a:avLst>
          </a:prstGeom>
          <a:noFill/>
          <a:ln>
            <a:noFill/>
          </a:ln>
        </p:spPr>
      </p:pic>
      <p:sp>
        <p:nvSpPr>
          <p:cNvPr id="799" name="Google Shape;799;p83"/>
          <p:cNvSpPr txBox="1"/>
          <p:nvPr>
            <p:ph type="ctrTitle"/>
          </p:nvPr>
        </p:nvSpPr>
        <p:spPr>
          <a:xfrm>
            <a:off x="479425" y="1196975"/>
            <a:ext cx="92643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4400">
                <a:latin typeface="Poppins"/>
                <a:ea typeface="Poppins"/>
                <a:cs typeface="Poppins"/>
                <a:sym typeface="Poppins"/>
              </a:rPr>
              <a:t>With just </a:t>
            </a:r>
            <a:r>
              <a:rPr lang="en-GB" sz="4400">
                <a:latin typeface="Poppins"/>
                <a:ea typeface="Poppins"/>
                <a:cs typeface="Poppins"/>
                <a:sym typeface="Poppins"/>
              </a:rPr>
              <a:t>200 words</a:t>
            </a:r>
            <a:r>
              <a:rPr b="0" lang="en-GB" sz="4400">
                <a:latin typeface="Poppins"/>
                <a:ea typeface="Poppins"/>
                <a:cs typeface="Poppins"/>
                <a:sym typeface="Poppins"/>
              </a:rPr>
              <a:t> to use, we only want a snapshot of your characters story for this competition….</a:t>
            </a:r>
            <a:endParaRPr b="0" sz="4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4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0" name="Google Shape;800;p83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How will I compel my readers?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pic>
        <p:nvPicPr>
          <p:cNvPr id="801" name="Google Shape;801;p83"/>
          <p:cNvPicPr preferRelativeResize="0"/>
          <p:nvPr/>
        </p:nvPicPr>
        <p:blipFill rotWithShape="1">
          <a:blip r:embed="rId4">
            <a:alphaModFix/>
          </a:blip>
          <a:srcRect b="42912" l="31505" r="30854" t="34451"/>
          <a:stretch/>
        </p:blipFill>
        <p:spPr>
          <a:xfrm>
            <a:off x="3354275" y="3866000"/>
            <a:ext cx="2517800" cy="214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F8FF"/>
        </a:solidFill>
      </p:bgPr>
    </p:bg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84"/>
          <p:cNvSpPr txBox="1"/>
          <p:nvPr>
            <p:ph type="ctrTitle"/>
          </p:nvPr>
        </p:nvSpPr>
        <p:spPr>
          <a:xfrm>
            <a:off x="479400" y="1281750"/>
            <a:ext cx="11233200" cy="42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3100">
                <a:latin typeface="Poppins"/>
                <a:ea typeface="Poppins"/>
                <a:cs typeface="Poppins"/>
                <a:sym typeface="Poppins"/>
              </a:rPr>
              <a:t>Be ready to share:</a:t>
            </a:r>
            <a:endParaRPr sz="31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100">
              <a:latin typeface="Poppins"/>
              <a:ea typeface="Poppins"/>
              <a:cs typeface="Poppins"/>
              <a:sym typeface="Poppins"/>
            </a:endParaRPr>
          </a:p>
          <a:p>
            <a:pPr indent="-425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Char char="●"/>
            </a:pPr>
            <a:r>
              <a:rPr b="0" lang="en-GB" sz="3100">
                <a:latin typeface="Poppins"/>
                <a:ea typeface="Poppins"/>
                <a:cs typeface="Poppins"/>
                <a:sym typeface="Poppins"/>
              </a:rPr>
              <a:t>In my 200 words, my character is about to/has just…</a:t>
            </a:r>
            <a:endParaRPr b="0" sz="31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3100">
              <a:latin typeface="Poppins"/>
              <a:ea typeface="Poppins"/>
              <a:cs typeface="Poppins"/>
              <a:sym typeface="Poppins"/>
            </a:endParaRPr>
          </a:p>
          <a:p>
            <a:pPr indent="-425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Char char="●"/>
            </a:pPr>
            <a:r>
              <a:rPr b="0" lang="en-GB" sz="3100">
                <a:latin typeface="Poppins"/>
                <a:ea typeface="Poppins"/>
                <a:cs typeface="Poppins"/>
                <a:sym typeface="Poppins"/>
              </a:rPr>
              <a:t>He/She/They are…</a:t>
            </a:r>
            <a:endParaRPr b="0" sz="31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3100">
              <a:latin typeface="Poppins"/>
              <a:ea typeface="Poppins"/>
              <a:cs typeface="Poppins"/>
              <a:sym typeface="Poppins"/>
            </a:endParaRPr>
          </a:p>
          <a:p>
            <a:pPr indent="-425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Char char="●"/>
            </a:pPr>
            <a:r>
              <a:rPr b="0" lang="en-GB" sz="3100">
                <a:latin typeface="Poppins"/>
                <a:ea typeface="Poppins"/>
                <a:cs typeface="Poppins"/>
                <a:sym typeface="Poppins"/>
              </a:rPr>
              <a:t>Their overarching emotion is…</a:t>
            </a:r>
            <a:endParaRPr b="0" sz="31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3100">
              <a:latin typeface="Poppins"/>
              <a:ea typeface="Poppins"/>
              <a:cs typeface="Poppins"/>
              <a:sym typeface="Poppins"/>
            </a:endParaRPr>
          </a:p>
          <a:p>
            <a:pPr indent="-4254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Font typeface="Poppins"/>
              <a:buChar char="●"/>
            </a:pPr>
            <a:r>
              <a:rPr b="0" lang="en-GB" sz="3100">
                <a:latin typeface="Poppins"/>
                <a:ea typeface="Poppins"/>
                <a:cs typeface="Poppins"/>
                <a:sym typeface="Poppins"/>
              </a:rPr>
              <a:t>They feel … because…</a:t>
            </a:r>
            <a:endParaRPr b="0" sz="31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1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07" name="Google Shape;807;p84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How will I compel my readers?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sp>
        <p:nvSpPr>
          <p:cNvPr id="808" name="Google Shape;808;p84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5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85"/>
          <p:cNvSpPr txBox="1"/>
          <p:nvPr>
            <p:ph type="ctrTitle"/>
          </p:nvPr>
        </p:nvSpPr>
        <p:spPr>
          <a:xfrm>
            <a:off x="479400" y="1136150"/>
            <a:ext cx="11233200" cy="42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000">
                <a:latin typeface="Poppins"/>
                <a:ea typeface="Poppins"/>
                <a:cs typeface="Poppins"/>
                <a:sym typeface="Poppins"/>
              </a:rPr>
              <a:t> “This sentence has five words. Here are five more words. Five-word sentences are fine. But several together become monotonous. Listen to what is happening. The writing is getting boring. The sound of it drones. It’s like a stuck record. The ear demands some variety. </a:t>
            </a:r>
            <a:endParaRPr b="0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000">
                <a:latin typeface="Poppins"/>
                <a:ea typeface="Poppins"/>
                <a:cs typeface="Poppins"/>
                <a:sym typeface="Poppins"/>
              </a:rPr>
              <a:t>Now listen. </a:t>
            </a:r>
            <a:endParaRPr b="0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000">
                <a:latin typeface="Poppins"/>
                <a:ea typeface="Poppins"/>
                <a:cs typeface="Poppins"/>
                <a:sym typeface="Poppins"/>
              </a:rPr>
              <a:t>I vary the sentence length, and I create music. Music. </a:t>
            </a:r>
            <a:endParaRPr b="0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000">
                <a:latin typeface="Poppins"/>
                <a:ea typeface="Poppins"/>
                <a:cs typeface="Poppins"/>
                <a:sym typeface="Poppins"/>
              </a:rPr>
              <a:t>The writing sings. It has a pleasant rhythm, a lilt, a harmony. I use short sentences. </a:t>
            </a:r>
            <a:endParaRPr b="0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000">
                <a:latin typeface="Poppins"/>
                <a:ea typeface="Poppins"/>
                <a:cs typeface="Poppins"/>
                <a:sym typeface="Poppins"/>
              </a:rPr>
              <a:t>And I use sentences of medium length. And sometimes, when I am certain the reader is rested, I will engage him with a sentence of considerable length, a sentence that burns with energy and builds with all the impetus of a crescendo, the roll of the drums, the crash of the cymbals–sounds that say listen to this, it is important.”</a:t>
            </a:r>
            <a:endParaRPr b="0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2000">
                <a:latin typeface="Poppins"/>
                <a:ea typeface="Poppins"/>
                <a:cs typeface="Poppins"/>
                <a:sym typeface="Poppins"/>
              </a:rPr>
              <a:t>By Gary Provost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14" name="Google Shape;814;p85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sp>
        <p:nvSpPr>
          <p:cNvPr id="815" name="Google Shape;815;p85"/>
          <p:cNvSpPr/>
          <p:nvPr/>
        </p:nvSpPr>
        <p:spPr>
          <a:xfrm>
            <a:off x="4127200" y="5190600"/>
            <a:ext cx="7490100" cy="1322100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What do you think the writer of this passage is trying to suggest here?</a:t>
            </a:r>
            <a:endParaRPr sz="3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86"/>
          <p:cNvSpPr txBox="1"/>
          <p:nvPr>
            <p:ph type="ctrTitle"/>
          </p:nvPr>
        </p:nvSpPr>
        <p:spPr>
          <a:xfrm>
            <a:off x="479400" y="1189350"/>
            <a:ext cx="11233200" cy="44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"We'll find our way back," he'd said, a promise etched into my soul. But I wish I'd defied him earlier, summoning the courage to push against the relentless tide.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They never found him.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 toxicity of hope initially consumed me, but now it's the poison of regret that pulses through every inch of me.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My journey home stretched on, a maze of shattered dreams. His words haunted me, while self-recrimination blurred day into night. As months passed, the bitterness of unfulfilled hope transformed into a corrosive regret. It whispered that I should have fought harder, spoken my truth when it mattered.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Now, I'm left with the shards of a broken spirit, a heart scarred by the weight of what could have been. The toxicity of hope has given way to the relentless torment of regret, each pulse a reminder of a life irrevocably altered. The journey back might be an unattainable dream, but I can't help but wonder if I'll ever find my way back to the person I used to be.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And to think, the last thing he ever felt was my hand on his back.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1" name="Google Shape;821;p86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sp>
        <p:nvSpPr>
          <p:cNvPr id="822" name="Google Shape;822;p86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6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9"/>
          <p:cNvSpPr txBox="1"/>
          <p:nvPr>
            <p:ph type="ctrTitle"/>
          </p:nvPr>
        </p:nvSpPr>
        <p:spPr>
          <a:xfrm>
            <a:off x="2157377" y="2874900"/>
            <a:ext cx="8039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4000"/>
              <a:t>How do these images link the word ‘journey’?</a:t>
            </a:r>
            <a:endParaRPr sz="4000"/>
          </a:p>
        </p:txBody>
      </p:sp>
      <p:sp>
        <p:nvSpPr>
          <p:cNvPr id="683" name="Google Shape;683;p69"/>
          <p:cNvSpPr txBox="1"/>
          <p:nvPr>
            <p:ph idx="2" type="body"/>
          </p:nvPr>
        </p:nvSpPr>
        <p:spPr>
          <a:xfrm>
            <a:off x="488496" y="5223760"/>
            <a:ext cx="5607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Poppins"/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684" name="Google Shape;684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9724" y="340025"/>
            <a:ext cx="3434700" cy="2289300"/>
          </a:xfrm>
          <a:prstGeom prst="roundRect">
            <a:avLst>
              <a:gd fmla="val 7962" name="adj"/>
            </a:avLst>
          </a:prstGeom>
          <a:noFill/>
          <a:ln>
            <a:noFill/>
          </a:ln>
        </p:spPr>
      </p:pic>
      <p:pic>
        <p:nvPicPr>
          <p:cNvPr id="685" name="Google Shape;685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200" y="1264551"/>
            <a:ext cx="2109900" cy="2814000"/>
          </a:xfrm>
          <a:prstGeom prst="roundRect">
            <a:avLst>
              <a:gd fmla="val 6781" name="adj"/>
            </a:avLst>
          </a:prstGeom>
          <a:noFill/>
          <a:ln>
            <a:noFill/>
          </a:ln>
        </p:spPr>
      </p:pic>
      <p:pic>
        <p:nvPicPr>
          <p:cNvPr id="686" name="Google Shape;686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27650" y="3735425"/>
            <a:ext cx="1879200" cy="2814000"/>
          </a:xfrm>
          <a:prstGeom prst="roundRect">
            <a:avLst>
              <a:gd fmla="val 7838" name="adj"/>
            </a:avLst>
          </a:prstGeom>
          <a:noFill/>
          <a:ln>
            <a:noFill/>
          </a:ln>
        </p:spPr>
      </p:pic>
      <p:pic>
        <p:nvPicPr>
          <p:cNvPr id="687" name="Google Shape;687;p6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92146" y="4135575"/>
            <a:ext cx="2570100" cy="2570100"/>
          </a:xfrm>
          <a:prstGeom prst="roundRect">
            <a:avLst>
              <a:gd fmla="val 5796" name="adj"/>
            </a:avLst>
          </a:prstGeom>
          <a:noFill/>
          <a:ln>
            <a:noFill/>
          </a:ln>
        </p:spPr>
      </p:pic>
      <p:pic>
        <p:nvPicPr>
          <p:cNvPr id="688" name="Google Shape;688;p6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64039" y="925493"/>
            <a:ext cx="2696400" cy="1797000"/>
          </a:xfrm>
          <a:prstGeom prst="roundRect">
            <a:avLst>
              <a:gd fmla="val 7876" name="adj"/>
            </a:avLst>
          </a:prstGeom>
          <a:noFill/>
          <a:ln>
            <a:noFill/>
          </a:ln>
        </p:spPr>
      </p:pic>
      <p:pic>
        <p:nvPicPr>
          <p:cNvPr id="689" name="Google Shape;689;p6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94433" y="4135500"/>
            <a:ext cx="1714800" cy="2570100"/>
          </a:xfrm>
          <a:prstGeom prst="roundRect">
            <a:avLst>
              <a:gd fmla="val 7527" name="adj"/>
            </a:avLst>
          </a:prstGeom>
          <a:noFill/>
          <a:ln>
            <a:noFill/>
          </a:ln>
        </p:spPr>
      </p:pic>
      <p:sp>
        <p:nvSpPr>
          <p:cNvPr id="690" name="Google Shape;690;p69"/>
          <p:cNvSpPr/>
          <p:nvPr/>
        </p:nvSpPr>
        <p:spPr>
          <a:xfrm>
            <a:off x="9833375" y="340025"/>
            <a:ext cx="1879200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1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87"/>
          <p:cNvSpPr txBox="1"/>
          <p:nvPr>
            <p:ph type="ctrTitle"/>
          </p:nvPr>
        </p:nvSpPr>
        <p:spPr>
          <a:xfrm>
            <a:off x="479400" y="1189350"/>
            <a:ext cx="11233200" cy="44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1500">
                <a:latin typeface="Poppins"/>
                <a:ea typeface="Poppins"/>
                <a:cs typeface="Poppins"/>
                <a:sym typeface="Poppins"/>
              </a:rPr>
              <a:t>"We'll find our way back," </a:t>
            </a: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he'd said, a promise etched into my soul. But I wish I'd defied him earlier, summoning the courage to push against a relentless tide.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They never found him.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 toxicity of hope initially consumed me, but now it's the poison of regret that pulses through every inch of me.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My journey home stretched on, a maze of shattered dreams. His words haunted me, while self-recrimination blurred day into night. As months passed, the bitterness of unfulfilled hope transformed into a corrosive regret. It whispered that I should have fought harder, spoken my truth when it mattered.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Now, I'm left with the shards of a broken spirit, a heart scarred by the weight of what could have been. The toxicity of hope has given way to the relentless torment of regret, each pulse a reminder of a life irrevocably altered. The journey back might be an unattainable dream, but I can't help but wonder if I'll ever find my way back to the person I used to be.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And to think, the last thing he ever felt was my hand on his back.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28" name="Google Shape;828;p87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cxnSp>
        <p:nvCxnSpPr>
          <p:cNvPr id="829" name="Google Shape;829;p87"/>
          <p:cNvCxnSpPr/>
          <p:nvPr/>
        </p:nvCxnSpPr>
        <p:spPr>
          <a:xfrm rot="10800000">
            <a:off x="2897475" y="1397750"/>
            <a:ext cx="1164900" cy="5388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30" name="Google Shape;830;p87"/>
          <p:cNvSpPr/>
          <p:nvPr/>
        </p:nvSpPr>
        <p:spPr>
          <a:xfrm>
            <a:off x="3806550" y="1723700"/>
            <a:ext cx="5668500" cy="3510300"/>
          </a:xfrm>
          <a:prstGeom prst="roundRect">
            <a:avLst>
              <a:gd fmla="val 16667" name="adj"/>
            </a:avLst>
          </a:prstGeom>
          <a:solidFill>
            <a:srgbClr val="001645"/>
          </a:solidFill>
          <a:ln cap="flat" cmpd="sng" w="9525">
            <a:solidFill>
              <a:srgbClr val="0016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What’s the impact of beginning the writing with a quote? 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kind of response does it provoke from you?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1" name="Google Shape;831;p87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6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88"/>
          <p:cNvSpPr txBox="1"/>
          <p:nvPr>
            <p:ph type="ctrTitle"/>
          </p:nvPr>
        </p:nvSpPr>
        <p:spPr>
          <a:xfrm>
            <a:off x="479400" y="1189350"/>
            <a:ext cx="11233200" cy="44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"We'll find our way back," he'd said, </a:t>
            </a:r>
            <a:r>
              <a:rPr lang="en-GB" sz="1500">
                <a:latin typeface="Poppins"/>
                <a:ea typeface="Poppins"/>
                <a:cs typeface="Poppins"/>
                <a:sym typeface="Poppins"/>
              </a:rPr>
              <a:t>a promise etched into my soul</a:t>
            </a: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. But I wish I'd defied him earlier, summoning the courage to push against a relentless tide.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They never found him.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 toxicity of hope initially consumed me, but now it's the poison of regret that pulses through every inch of me.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My journey home stretched on, a maze of shattered dreams. His words haunted me, while self-recrimination blurred day into night. As months passed, the bitterness of unfulfilled hope transformed into a corrosive regret. It whispered that I should have fought harder, spoken my truth when it mattered.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Now, I'm left with the shards of a broken spirit, a heart scarred by the weight of what could have been. The toxicity of hope has given way to the relentless torment of regret, each pulse a reminder of a life irrevocably altered. The journey back might be an unattainable dream, but I can't help but wonder if I'll ever find my way back to the person I used to be.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And to think, the last thing he ever felt was my hand on his back.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37" name="Google Shape;837;p88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cxnSp>
        <p:nvCxnSpPr>
          <p:cNvPr id="838" name="Google Shape;838;p88"/>
          <p:cNvCxnSpPr/>
          <p:nvPr/>
        </p:nvCxnSpPr>
        <p:spPr>
          <a:xfrm rot="10800000">
            <a:off x="5387400" y="1441400"/>
            <a:ext cx="708600" cy="5097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39" name="Google Shape;839;p88"/>
          <p:cNvSpPr/>
          <p:nvPr/>
        </p:nvSpPr>
        <p:spPr>
          <a:xfrm>
            <a:off x="4209950" y="1940756"/>
            <a:ext cx="6847800" cy="3510300"/>
          </a:xfrm>
          <a:prstGeom prst="roundRect">
            <a:avLst>
              <a:gd fmla="val 16667" name="adj"/>
            </a:avLst>
          </a:prstGeom>
          <a:solidFill>
            <a:srgbClr val="001645"/>
          </a:solidFill>
          <a:ln cap="flat" cmpd="sng" w="9525">
            <a:solidFill>
              <a:srgbClr val="0016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Explain why the writer has used a metaphor here.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happens if you substitute the word ‘etched’ with ‘written’? Do you prefer it? Why? Why not?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0" name="Google Shape;840;p88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6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89"/>
          <p:cNvSpPr txBox="1"/>
          <p:nvPr>
            <p:ph type="ctrTitle"/>
          </p:nvPr>
        </p:nvSpPr>
        <p:spPr>
          <a:xfrm>
            <a:off x="479400" y="1189350"/>
            <a:ext cx="11233200" cy="44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"We'll find our way back," he'd said, a promise etched into my soul. </a:t>
            </a:r>
            <a:r>
              <a:rPr lang="en-GB" sz="1500">
                <a:latin typeface="Poppins"/>
                <a:ea typeface="Poppins"/>
                <a:cs typeface="Poppins"/>
                <a:sym typeface="Poppins"/>
              </a:rPr>
              <a:t>But I wish I'd defied him earlier, summoning the courage to push against a relentless tide. 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They never found him.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 toxicity of hope initially consumed me, but now it's the poison of regret that pulses through every inch of me.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My journey home stretched on, a maze of shattered dreams. His words haunted me, while self-recrimination blurred day into night. As months passed, the bitterness of unfulfilled hope transformed into a corrosive regret. It whispered that I should have fought harder, spoken my truth when it mattered.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Now, I'm left with the shards of a broken spirit, a heart scarred by the weight of what could have been. The toxicity of hope has given way to the relentless torment of regret, each pulse a reminder of a life irrevocably altered. The journey back might be an unattainable dream, but I can't help but wonder if I'll ever find my way back to the person I used to be.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And to think, the last thing he ever felt was my hand on his back.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46" name="Google Shape;846;p89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cxnSp>
        <p:nvCxnSpPr>
          <p:cNvPr id="847" name="Google Shape;847;p89"/>
          <p:cNvCxnSpPr>
            <a:stCxn id="848" idx="0"/>
          </p:cNvCxnSpPr>
          <p:nvPr/>
        </p:nvCxnSpPr>
        <p:spPr>
          <a:xfrm flipH="1" rot="10800000">
            <a:off x="6726925" y="1499625"/>
            <a:ext cx="1077600" cy="888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49" name="Google Shape;849;p89"/>
          <p:cNvSpPr/>
          <p:nvPr/>
        </p:nvSpPr>
        <p:spPr>
          <a:xfrm>
            <a:off x="2482525" y="2367249"/>
            <a:ext cx="6402900" cy="3166800"/>
          </a:xfrm>
          <a:prstGeom prst="roundRect">
            <a:avLst>
              <a:gd fmla="val 16667" name="adj"/>
            </a:avLst>
          </a:prstGeom>
          <a:solidFill>
            <a:srgbClr val="001645"/>
          </a:solidFill>
          <a:ln cap="flat" cmpd="sng" w="9525">
            <a:solidFill>
              <a:srgbClr val="0016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 what way is there ambiguity about what is happening here?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Is the writer speaking literally or metaphorically?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0" name="Google Shape;850;p89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6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90"/>
          <p:cNvSpPr txBox="1"/>
          <p:nvPr>
            <p:ph type="ctrTitle"/>
          </p:nvPr>
        </p:nvSpPr>
        <p:spPr>
          <a:xfrm>
            <a:off x="479400" y="1189350"/>
            <a:ext cx="11233200" cy="44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"We'll find our way back," he'd said, a promise etched into my soul. But I wish I'd defied him earlier, summoning the courage to push against a relentless tide.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1500">
                <a:latin typeface="Poppins"/>
                <a:ea typeface="Poppins"/>
                <a:cs typeface="Poppins"/>
                <a:sym typeface="Poppins"/>
              </a:rPr>
              <a:t>They never found him.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 toxicity of hope initially consumed me, but now it's the poison of regret that pulses through every inch of me.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My journey home stretched on, a maze of shattered dreams. His words haunted me, while self-recrimination blurred day into night. As months passed, the bitterness of unfulfilled hope transformed into a corrosive regret. It whispered that I should have fought harder, spoken my truth when it mattered.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Now, I'm left with the shards of a broken spirit, a heart scarred by the weight of what could have been. The toxicity of hope has given way to the relentless torment of regret, each pulse a reminder of a life irrevocably altered. The journey back might be an unattainable dream, but I can't help but wonder if I'll ever find my way back to the person I used to be.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And to think, the last thing he ever felt was my hand on his back.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6" name="Google Shape;856;p90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cxnSp>
        <p:nvCxnSpPr>
          <p:cNvPr id="857" name="Google Shape;857;p90"/>
          <p:cNvCxnSpPr/>
          <p:nvPr/>
        </p:nvCxnSpPr>
        <p:spPr>
          <a:xfrm rot="10800000">
            <a:off x="2620975" y="2271400"/>
            <a:ext cx="1368600" cy="1412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58" name="Google Shape;858;p90"/>
          <p:cNvSpPr/>
          <p:nvPr/>
        </p:nvSpPr>
        <p:spPr>
          <a:xfrm>
            <a:off x="3958543" y="2905124"/>
            <a:ext cx="6402900" cy="3166800"/>
          </a:xfrm>
          <a:prstGeom prst="roundRect">
            <a:avLst>
              <a:gd fmla="val 16667" name="adj"/>
            </a:avLst>
          </a:prstGeom>
          <a:solidFill>
            <a:srgbClr val="001645"/>
          </a:solidFill>
          <a:ln cap="flat" cmpd="sng" w="9525">
            <a:solidFill>
              <a:srgbClr val="0016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Why has the writer placed this paragraph on its own?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does it link with the previous passage by Gary Provost? 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59" name="Google Shape;859;p90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6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91"/>
          <p:cNvSpPr txBox="1"/>
          <p:nvPr>
            <p:ph type="ctrTitle"/>
          </p:nvPr>
        </p:nvSpPr>
        <p:spPr>
          <a:xfrm>
            <a:off x="479400" y="1189350"/>
            <a:ext cx="11233200" cy="44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"We'll find our way back," he'd said, a promise etched into my soul. But I wish I'd defied him earlier, summoning the courage to push against a relentless tide.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They never found him.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1500">
                <a:latin typeface="Poppins"/>
                <a:ea typeface="Poppins"/>
                <a:cs typeface="Poppins"/>
                <a:sym typeface="Poppins"/>
              </a:rPr>
              <a:t>The toxicity of hope initially consumed me, but now it's the poison of regret that pulses through every inch of me. 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My journey home stretched on, a maze of shattered dreams. His words haunted me, while self-recrimination blurred day into night. As months passed, the bitterness of unfulfilled hope transformed into a corrosive regret. It whispered that I should have fought harder, spoken my truth when it mattered.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Now, I'm left with the shards of a broken spirit, a heart scarred by the weight of what could have been. The toxicity of hope has given way to the relentless torment of regret, each pulse a reminder of a life irrevocably altered. The journey back might be an unattainable dream, but I can't help but wonder if I'll ever find my way back to the person I used to be.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And to think, the last thing he ever felt was my hand on his back.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5" name="Google Shape;865;p91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cxnSp>
        <p:nvCxnSpPr>
          <p:cNvPr id="866" name="Google Shape;866;p91"/>
          <p:cNvCxnSpPr/>
          <p:nvPr/>
        </p:nvCxnSpPr>
        <p:spPr>
          <a:xfrm rot="10800000">
            <a:off x="4703050" y="2781100"/>
            <a:ext cx="1062900" cy="19365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67" name="Google Shape;867;p91"/>
          <p:cNvSpPr/>
          <p:nvPr/>
        </p:nvSpPr>
        <p:spPr>
          <a:xfrm>
            <a:off x="5714230" y="3754825"/>
            <a:ext cx="6027300" cy="2896500"/>
          </a:xfrm>
          <a:prstGeom prst="roundRect">
            <a:avLst>
              <a:gd fmla="val 16667" name="adj"/>
            </a:avLst>
          </a:prstGeom>
          <a:solidFill>
            <a:srgbClr val="001645"/>
          </a:solidFill>
          <a:ln cap="flat" cmpd="sng" w="9525">
            <a:solidFill>
              <a:srgbClr val="0016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semantic field is a group of words with a similar connotation; what is the semantic field in this paragraph and why?</a:t>
            </a: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68" name="Google Shape;868;p91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6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92"/>
          <p:cNvSpPr txBox="1"/>
          <p:nvPr>
            <p:ph type="ctrTitle"/>
          </p:nvPr>
        </p:nvSpPr>
        <p:spPr>
          <a:xfrm>
            <a:off x="479400" y="1189350"/>
            <a:ext cx="11233200" cy="44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"We'll find our way back," he'd said, a promise etched into my soul. But I wish I'd defied him earlier, summoning the courage to push against a relentless tide.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They never found him.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 toxicity of hope initially consumed me, but now it's the poison of regret that pulses through every inch of me.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1500">
                <a:latin typeface="Poppins"/>
                <a:ea typeface="Poppins"/>
                <a:cs typeface="Poppins"/>
                <a:sym typeface="Poppins"/>
              </a:rPr>
              <a:t>My journey home stretched on, a maze of shattered dreams. His words haunted me, while self-recrimination blurred day into night. As months passed, the bitterness of unfulfilled hope transformed into a corrosive regret. It whispered that I should have fought harder, spoken my truth when it mattered.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Now, I'm left with the shards of a broken spirit, a heart scarred by the weight of what could have been. The toxicity of hope has given way to the relentless torment of regret, each pulse a reminder of a life irrevocably altered. The journey back might be an unattainable dream, but I can't help but wonder if I'll ever find my way back to the person I used to be.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And to think, the last thing he ever felt was my hand on his back.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4" name="Google Shape;874;p92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cxnSp>
        <p:nvCxnSpPr>
          <p:cNvPr id="875" name="Google Shape;875;p92"/>
          <p:cNvCxnSpPr>
            <a:stCxn id="876" idx="2"/>
          </p:cNvCxnSpPr>
          <p:nvPr/>
        </p:nvCxnSpPr>
        <p:spPr>
          <a:xfrm flipH="1">
            <a:off x="5358325" y="2267225"/>
            <a:ext cx="553200" cy="615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77" name="Google Shape;877;p92"/>
          <p:cNvSpPr/>
          <p:nvPr/>
        </p:nvSpPr>
        <p:spPr>
          <a:xfrm>
            <a:off x="2813550" y="227825"/>
            <a:ext cx="6435000" cy="2109900"/>
          </a:xfrm>
          <a:prstGeom prst="roundRect">
            <a:avLst>
              <a:gd fmla="val 16667" name="adj"/>
            </a:avLst>
          </a:prstGeom>
          <a:solidFill>
            <a:srgbClr val="001645"/>
          </a:solidFill>
          <a:ln cap="flat" cmpd="sng" w="9525">
            <a:solidFill>
              <a:srgbClr val="0016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How is the motif of ambiguity continued here? 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Why is it still not crystal clear?</a:t>
            </a: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8" name="Google Shape;878;p92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6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93"/>
          <p:cNvSpPr txBox="1"/>
          <p:nvPr>
            <p:ph type="ctrTitle"/>
          </p:nvPr>
        </p:nvSpPr>
        <p:spPr>
          <a:xfrm>
            <a:off x="479400" y="1189350"/>
            <a:ext cx="11233200" cy="44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"We'll find our way back," he'd said, a promise etched into my soul. But I wish I'd defied him earlier, summoning the courage to push against a relentless tide.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They never found him.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The toxicity of hope initially consumed me, but now it's the poison of regret that pulses through every inch of me. 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My journey home stretched on, a maze of shattered dreams. His words haunted me, while self-recrimination blurred day into night. As months passed, the bitterness of unfulfilled hope transformed into a corrosive regret. It whispered that I should have fought harder, spoken my truth when it mattered.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1500">
                <a:latin typeface="Poppins"/>
                <a:ea typeface="Poppins"/>
                <a:cs typeface="Poppins"/>
                <a:sym typeface="Poppins"/>
              </a:rPr>
              <a:t>Now, I'm left with the shards of a broken spirit, a heart scarred by the weight of what could have been. The toxicity of hope has given way to the relentless torment of regret, each pulse a reminder of a life irrevocably altered. The journey back might be an unattainable dream, but I can't help but wonder if I'll ever find my way back to the person I used to be.</a:t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1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1500">
                <a:latin typeface="Poppins"/>
                <a:ea typeface="Poppins"/>
                <a:cs typeface="Poppins"/>
                <a:sym typeface="Poppins"/>
              </a:rPr>
              <a:t>And to think, the last thing he ever felt was my hand on his back.</a:t>
            </a:r>
            <a:endParaRPr sz="1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4" name="Google Shape;884;p93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cxnSp>
        <p:nvCxnSpPr>
          <p:cNvPr id="885" name="Google Shape;885;p93"/>
          <p:cNvCxnSpPr>
            <a:stCxn id="886" idx="2"/>
          </p:cNvCxnSpPr>
          <p:nvPr/>
        </p:nvCxnSpPr>
        <p:spPr>
          <a:xfrm flipH="1">
            <a:off x="4950625" y="4630325"/>
            <a:ext cx="553200" cy="615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887" name="Google Shape;887;p93"/>
          <p:cNvSpPr/>
          <p:nvPr/>
        </p:nvSpPr>
        <p:spPr>
          <a:xfrm>
            <a:off x="3020425" y="2742593"/>
            <a:ext cx="5793600" cy="1932900"/>
          </a:xfrm>
          <a:prstGeom prst="roundRect">
            <a:avLst>
              <a:gd fmla="val 16667" name="adj"/>
            </a:avLst>
          </a:prstGeom>
          <a:solidFill>
            <a:srgbClr val="001645"/>
          </a:solidFill>
          <a:ln cap="flat" cmpd="sng" w="9525">
            <a:solidFill>
              <a:srgbClr val="00164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Does this final paragraph surprise you? 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Why? Why not?</a:t>
            </a:r>
            <a:endParaRPr sz="30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88" name="Google Shape;888;p93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6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94"/>
          <p:cNvSpPr txBox="1"/>
          <p:nvPr>
            <p:ph type="ctrTitle"/>
          </p:nvPr>
        </p:nvSpPr>
        <p:spPr>
          <a:xfrm>
            <a:off x="479400" y="1189350"/>
            <a:ext cx="11233200" cy="29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3400">
                <a:latin typeface="Poppins"/>
                <a:ea typeface="Poppins"/>
                <a:cs typeface="Poppins"/>
                <a:sym typeface="Poppins"/>
              </a:rPr>
              <a:t>Let’s unpack why the example above is particularly effective.</a:t>
            </a:r>
            <a:endParaRPr b="0" sz="3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3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3400">
                <a:latin typeface="Poppins"/>
                <a:ea typeface="Poppins"/>
                <a:cs typeface="Poppins"/>
                <a:sym typeface="Poppins"/>
              </a:rPr>
              <a:t>Discuss with your partner and be ready to share your ideas.</a:t>
            </a:r>
            <a:endParaRPr b="0" sz="3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94" name="Google Shape;894;p94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pic>
        <p:nvPicPr>
          <p:cNvPr id="895" name="Google Shape;895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45359" y="3927300"/>
            <a:ext cx="3146641" cy="293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95"/>
          <p:cNvSpPr txBox="1"/>
          <p:nvPr>
            <p:ph type="ctrTitle"/>
          </p:nvPr>
        </p:nvSpPr>
        <p:spPr>
          <a:xfrm>
            <a:off x="479400" y="1189350"/>
            <a:ext cx="11233200" cy="44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44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"/>
              <a:buAutoNum type="arabicPeriod"/>
            </a:pPr>
            <a:r>
              <a:rPr b="0" lang="en-GB" sz="3400">
                <a:latin typeface="Poppins"/>
                <a:ea typeface="Poppins"/>
                <a:cs typeface="Poppins"/>
                <a:sym typeface="Poppins"/>
              </a:rPr>
              <a:t>How does the example begin?</a:t>
            </a:r>
            <a:endParaRPr b="0" sz="3400">
              <a:latin typeface="Poppins"/>
              <a:ea typeface="Poppins"/>
              <a:cs typeface="Poppins"/>
              <a:sym typeface="Poppins"/>
            </a:endParaRPr>
          </a:p>
          <a:p>
            <a:pPr indent="-444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"/>
              <a:buAutoNum type="arabicPeriod"/>
            </a:pPr>
            <a:r>
              <a:rPr b="0" lang="en-GB" sz="3400">
                <a:latin typeface="Poppins"/>
                <a:ea typeface="Poppins"/>
                <a:cs typeface="Poppins"/>
                <a:sym typeface="Poppins"/>
              </a:rPr>
              <a:t>How does it use ambiguity?</a:t>
            </a:r>
            <a:endParaRPr b="0" sz="3400">
              <a:latin typeface="Poppins"/>
              <a:ea typeface="Poppins"/>
              <a:cs typeface="Poppins"/>
              <a:sym typeface="Poppins"/>
            </a:endParaRPr>
          </a:p>
          <a:p>
            <a:pPr indent="-444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"/>
              <a:buAutoNum type="arabicPeriod"/>
            </a:pPr>
            <a:r>
              <a:rPr b="0" lang="en-GB" sz="3400">
                <a:latin typeface="Poppins"/>
                <a:ea typeface="Poppins"/>
                <a:cs typeface="Poppins"/>
                <a:sym typeface="Poppins"/>
              </a:rPr>
              <a:t>How does it use paragraph variation?</a:t>
            </a:r>
            <a:endParaRPr b="0" sz="3400">
              <a:latin typeface="Poppins"/>
              <a:ea typeface="Poppins"/>
              <a:cs typeface="Poppins"/>
              <a:sym typeface="Poppins"/>
            </a:endParaRPr>
          </a:p>
          <a:p>
            <a:pPr indent="-444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"/>
              <a:buAutoNum type="arabicPeriod"/>
            </a:pPr>
            <a:r>
              <a:rPr b="0" lang="en-GB" sz="3400">
                <a:latin typeface="Poppins"/>
                <a:ea typeface="Poppins"/>
                <a:cs typeface="Poppins"/>
                <a:sym typeface="Poppins"/>
              </a:rPr>
              <a:t>How does it use sentence variation?</a:t>
            </a:r>
            <a:endParaRPr b="0" sz="3400">
              <a:latin typeface="Poppins"/>
              <a:ea typeface="Poppins"/>
              <a:cs typeface="Poppins"/>
              <a:sym typeface="Poppins"/>
            </a:endParaRPr>
          </a:p>
          <a:p>
            <a:pPr indent="-444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"/>
              <a:buAutoNum type="arabicPeriod"/>
            </a:pPr>
            <a:r>
              <a:rPr b="0" lang="en-GB" sz="3400">
                <a:latin typeface="Poppins"/>
                <a:ea typeface="Poppins"/>
                <a:cs typeface="Poppins"/>
                <a:sym typeface="Poppins"/>
              </a:rPr>
              <a:t>How does it use metaphor to capture emotions?</a:t>
            </a:r>
            <a:endParaRPr b="0" sz="3400">
              <a:latin typeface="Poppins"/>
              <a:ea typeface="Poppins"/>
              <a:cs typeface="Poppins"/>
              <a:sym typeface="Poppins"/>
            </a:endParaRPr>
          </a:p>
          <a:p>
            <a:pPr indent="-444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400"/>
              <a:buFont typeface="Poppins"/>
              <a:buAutoNum type="arabicPeriod"/>
            </a:pPr>
            <a:r>
              <a:rPr b="0" lang="en-GB" sz="3400">
                <a:latin typeface="Poppins"/>
                <a:ea typeface="Poppins"/>
                <a:cs typeface="Poppins"/>
                <a:sym typeface="Poppins"/>
              </a:rPr>
              <a:t>How does the example end?</a:t>
            </a:r>
            <a:endParaRPr b="0" sz="3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1" name="Google Shape;901;p95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sp>
        <p:nvSpPr>
          <p:cNvPr id="902" name="Google Shape;902;p95"/>
          <p:cNvSpPr txBox="1"/>
          <p:nvPr/>
        </p:nvSpPr>
        <p:spPr>
          <a:xfrm>
            <a:off x="8416625" y="961800"/>
            <a:ext cx="3589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GB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Key word:</a:t>
            </a:r>
            <a:r>
              <a:rPr b="0" i="0" lang="en-GB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-GB" sz="20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Ambiguity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uncertainty or double meaning</a:t>
            </a:r>
            <a:endParaRPr b="0" i="0" sz="2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3" name="Google Shape;903;p95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7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96"/>
          <p:cNvSpPr txBox="1"/>
          <p:nvPr>
            <p:ph type="ctrTitle"/>
          </p:nvPr>
        </p:nvSpPr>
        <p:spPr>
          <a:xfrm>
            <a:off x="479400" y="1189350"/>
            <a:ext cx="11233200" cy="477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We’re going to try some </a:t>
            </a:r>
            <a:r>
              <a:rPr lang="en-GB" sz="2700">
                <a:latin typeface="Poppins"/>
                <a:ea typeface="Poppins"/>
                <a:cs typeface="Poppins"/>
                <a:sym typeface="Poppins"/>
              </a:rPr>
              <a:t>slow writing.</a:t>
            </a: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 We’ll tell you how to begin each sentence.</a:t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You might like to write your full competition entry here, or do a practice run. </a:t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If you’d like a practice run, then you could use this scenario:</a:t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2700">
                <a:latin typeface="Poppins"/>
                <a:ea typeface="Poppins"/>
                <a:cs typeface="Poppins"/>
                <a:sym typeface="Poppins"/>
              </a:rPr>
              <a:t>Writing as a young child, you’re about to begin a journey to the airport to visit a new place…</a:t>
            </a:r>
            <a:endParaRPr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09" name="Google Shape;909;p96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sp>
        <p:nvSpPr>
          <p:cNvPr id="910" name="Google Shape;910;p96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8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0"/>
          <p:cNvSpPr txBox="1"/>
          <p:nvPr>
            <p:ph type="ctrTitle"/>
          </p:nvPr>
        </p:nvSpPr>
        <p:spPr>
          <a:xfrm>
            <a:off x="488446" y="1196977"/>
            <a:ext cx="56076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SemiBold"/>
              <a:buNone/>
            </a:pPr>
            <a:r>
              <a:rPr lang="en-GB" sz="4000"/>
              <a:t>Complete this sentence and be ready to share.</a:t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SemiBold"/>
              <a:buNone/>
            </a:pPr>
            <a:r>
              <a:t/>
            </a:r>
            <a:endParaRPr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Poppins SemiBold"/>
              <a:buNone/>
            </a:pPr>
            <a:r>
              <a:rPr b="0" lang="en-GB" sz="4000">
                <a:latin typeface="Poppins"/>
                <a:ea typeface="Poppins"/>
                <a:cs typeface="Poppins"/>
                <a:sym typeface="Poppins"/>
              </a:rPr>
              <a:t>The most memorable journey of my life was… because…. </a:t>
            </a:r>
            <a:endParaRPr b="0" sz="4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96" name="Google Shape;696;p70"/>
          <p:cNvSpPr txBox="1"/>
          <p:nvPr>
            <p:ph idx="1" type="body"/>
          </p:nvPr>
        </p:nvSpPr>
        <p:spPr>
          <a:xfrm>
            <a:off x="488496" y="41907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Poppins SemiBold"/>
              <a:buNone/>
            </a:pPr>
            <a:r>
              <a:rPr lang="en-GB"/>
              <a:t>Bedrock Young Authors  Competition</a:t>
            </a:r>
            <a:endParaRPr/>
          </a:p>
        </p:txBody>
      </p:sp>
      <p:pic>
        <p:nvPicPr>
          <p:cNvPr id="697" name="Google Shape;69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8500" y="0"/>
            <a:ext cx="51435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70"/>
          <p:cNvSpPr/>
          <p:nvPr/>
        </p:nvSpPr>
        <p:spPr>
          <a:xfrm>
            <a:off x="9760450" y="340025"/>
            <a:ext cx="1952100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1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97"/>
          <p:cNvSpPr txBox="1"/>
          <p:nvPr>
            <p:ph type="ctrTitle"/>
          </p:nvPr>
        </p:nvSpPr>
        <p:spPr>
          <a:xfrm>
            <a:off x="392050" y="1305850"/>
            <a:ext cx="11649600" cy="4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AutoNum type="arabicPeriod"/>
            </a:pPr>
            <a:r>
              <a:rPr b="0" lang="en-GB" sz="1800">
                <a:latin typeface="Poppins"/>
                <a:ea typeface="Poppins"/>
                <a:cs typeface="Poppins"/>
                <a:sym typeface="Poppins"/>
              </a:rPr>
              <a:t>My heart feels as if…</a:t>
            </a:r>
            <a:endParaRPr b="0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AutoNum type="arabicPeriod"/>
            </a:pPr>
            <a:r>
              <a:rPr b="0" lang="en-GB" sz="1800">
                <a:latin typeface="Poppins"/>
                <a:ea typeface="Poppins"/>
                <a:cs typeface="Poppins"/>
                <a:sym typeface="Poppins"/>
              </a:rPr>
              <a:t>For months now, I’ve…</a:t>
            </a:r>
            <a:endParaRPr b="0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AutoNum type="arabicPeriod"/>
            </a:pPr>
            <a:r>
              <a:rPr b="0" lang="en-GB" sz="1800">
                <a:latin typeface="Poppins"/>
                <a:ea typeface="Poppins"/>
                <a:cs typeface="Poppins"/>
                <a:sym typeface="Poppins"/>
              </a:rPr>
              <a:t>Use a metaphor to capture your feelings</a:t>
            </a:r>
            <a:endParaRPr b="0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AutoNum type="arabicPeriod"/>
            </a:pPr>
            <a:r>
              <a:rPr lang="en-GB" sz="1800">
                <a:latin typeface="Poppins"/>
                <a:ea typeface="Poppins"/>
                <a:cs typeface="Poppins"/>
                <a:sym typeface="Poppins"/>
              </a:rPr>
              <a:t>Begin a new paragraph:</a:t>
            </a:r>
            <a:r>
              <a:rPr b="0" lang="en-GB" sz="1800">
                <a:latin typeface="Poppins"/>
                <a:ea typeface="Poppins"/>
                <a:cs typeface="Poppins"/>
                <a:sym typeface="Poppins"/>
              </a:rPr>
              <a:t> Just a month ago, I…</a:t>
            </a:r>
            <a:endParaRPr b="0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AutoNum type="arabicPeriod"/>
            </a:pPr>
            <a:r>
              <a:rPr b="0" lang="en-GB" sz="1800">
                <a:latin typeface="Poppins"/>
                <a:ea typeface="Poppins"/>
                <a:cs typeface="Poppins"/>
                <a:sym typeface="Poppins"/>
              </a:rPr>
              <a:t>But now I feel as if…. As if….. As if….</a:t>
            </a:r>
            <a:endParaRPr b="0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AutoNum type="arabicPeriod"/>
            </a:pPr>
            <a:r>
              <a:rPr lang="en-GB" sz="1800">
                <a:latin typeface="Poppins"/>
                <a:ea typeface="Poppins"/>
                <a:cs typeface="Poppins"/>
                <a:sym typeface="Poppins"/>
              </a:rPr>
              <a:t>Begin a new paragraph</a:t>
            </a:r>
            <a:r>
              <a:rPr b="0" lang="en-GB" sz="1800">
                <a:latin typeface="Poppins"/>
                <a:ea typeface="Poppins"/>
                <a:cs typeface="Poppins"/>
                <a:sym typeface="Poppins"/>
              </a:rPr>
              <a:t>: Slowly, it dawns on me that…</a:t>
            </a:r>
            <a:endParaRPr b="0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AutoNum type="arabicPeriod"/>
            </a:pPr>
            <a:r>
              <a:rPr b="0" lang="en-GB" sz="1800">
                <a:latin typeface="Poppins"/>
                <a:ea typeface="Poppins"/>
                <a:cs typeface="Poppins"/>
                <a:sym typeface="Poppins"/>
              </a:rPr>
              <a:t>Deep down, I only ever wanted to…. To…. To….</a:t>
            </a:r>
            <a:endParaRPr b="0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AutoNum type="arabicPeriod"/>
            </a:pPr>
            <a:r>
              <a:rPr b="0" lang="en-GB" sz="1800">
                <a:latin typeface="Poppins"/>
                <a:ea typeface="Poppins"/>
                <a:cs typeface="Poppins"/>
                <a:sym typeface="Poppins"/>
              </a:rPr>
              <a:t>To me, new means…. It means…. It means…</a:t>
            </a:r>
            <a:endParaRPr b="0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AutoNum type="arabicPeriod"/>
            </a:pPr>
            <a:r>
              <a:rPr b="0" lang="en-GB" sz="1800">
                <a:latin typeface="Poppins"/>
                <a:ea typeface="Poppins"/>
                <a:cs typeface="Poppins"/>
                <a:sym typeface="Poppins"/>
              </a:rPr>
              <a:t>Nothing will ever be the same again, but….</a:t>
            </a:r>
            <a:endParaRPr b="0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"/>
              <a:buAutoNum type="arabicPeriod"/>
            </a:pPr>
            <a:r>
              <a:rPr lang="en-GB" sz="1800">
                <a:latin typeface="Poppins"/>
                <a:ea typeface="Poppins"/>
                <a:cs typeface="Poppins"/>
                <a:sym typeface="Poppins"/>
              </a:rPr>
              <a:t>Begin a new paragraph: </a:t>
            </a:r>
            <a:r>
              <a:rPr b="0" lang="en-GB" sz="1800">
                <a:latin typeface="Poppins"/>
                <a:ea typeface="Poppins"/>
                <a:cs typeface="Poppins"/>
                <a:sym typeface="Poppins"/>
              </a:rPr>
              <a:t>One last time, I check my pocket for… In truth, this is all I will ever need…</a:t>
            </a:r>
            <a:endParaRPr b="0"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16" name="Google Shape;916;p97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sp>
        <p:nvSpPr>
          <p:cNvPr id="917" name="Google Shape;917;p97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8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918" name="Google Shape;918;p97"/>
          <p:cNvPicPr preferRelativeResize="0"/>
          <p:nvPr/>
        </p:nvPicPr>
        <p:blipFill rotWithShape="1">
          <a:blip r:embed="rId3">
            <a:alphaModFix/>
          </a:blip>
          <a:srcRect b="42912" l="31505" r="30854" t="34451"/>
          <a:stretch/>
        </p:blipFill>
        <p:spPr>
          <a:xfrm rot="-5400000">
            <a:off x="9146300" y="1225975"/>
            <a:ext cx="3291651" cy="279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indoor, computer&#10;&#10;Description automatically generated" id="923" name="Google Shape;923;p9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8161" y="0"/>
            <a:ext cx="5303838" cy="685799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924" name="Google Shape;924;p98"/>
          <p:cNvSpPr txBox="1"/>
          <p:nvPr>
            <p:ph type="ctrTitle"/>
          </p:nvPr>
        </p:nvSpPr>
        <p:spPr>
          <a:xfrm>
            <a:off x="479425" y="1340875"/>
            <a:ext cx="6061500" cy="3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/>
              <a:t>Your task: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6900"/>
              <a:t>take us on a journey</a:t>
            </a:r>
            <a:endParaRPr sz="6900"/>
          </a:p>
        </p:txBody>
      </p:sp>
      <p:sp>
        <p:nvSpPr>
          <p:cNvPr id="925" name="Google Shape;925;p98"/>
          <p:cNvSpPr txBox="1"/>
          <p:nvPr>
            <p:ph idx="1" type="body"/>
          </p:nvPr>
        </p:nvSpPr>
        <p:spPr>
          <a:xfrm>
            <a:off x="488496" y="41907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Poppins SemiBold"/>
              <a:buNone/>
            </a:pPr>
            <a:r>
              <a:rPr lang="en-GB"/>
              <a:t>Bedrock Young Authors Competition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9"/>
          <p:cNvSpPr txBox="1"/>
          <p:nvPr>
            <p:ph idx="1" type="body"/>
          </p:nvPr>
        </p:nvSpPr>
        <p:spPr>
          <a:xfrm>
            <a:off x="488496" y="41907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Poppins SemiBold"/>
              <a:buNone/>
            </a:pPr>
            <a:r>
              <a:rPr lang="en-GB"/>
              <a:t> </a:t>
            </a:r>
            <a:endParaRPr/>
          </a:p>
        </p:txBody>
      </p:sp>
      <p:pic>
        <p:nvPicPr>
          <p:cNvPr id="931" name="Google Shape;931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0100" y="54175"/>
            <a:ext cx="8653086" cy="674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00"/>
          <p:cNvSpPr txBox="1"/>
          <p:nvPr>
            <p:ph type="ctrTitle"/>
          </p:nvPr>
        </p:nvSpPr>
        <p:spPr>
          <a:xfrm>
            <a:off x="392050" y="1538825"/>
            <a:ext cx="116496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4000">
                <a:latin typeface="Poppins"/>
                <a:ea typeface="Poppins"/>
                <a:cs typeface="Poppins"/>
                <a:sym typeface="Poppins"/>
              </a:rPr>
              <a:t>It’s your time to write.</a:t>
            </a:r>
            <a:endParaRPr b="0" sz="4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4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4000">
                <a:latin typeface="Poppins"/>
                <a:ea typeface="Poppins"/>
                <a:cs typeface="Poppins"/>
                <a:sym typeface="Poppins"/>
              </a:rPr>
              <a:t>Before we do, let’s clarify our </a:t>
            </a:r>
            <a:r>
              <a:rPr lang="en-GB" sz="4000">
                <a:latin typeface="Poppins"/>
                <a:ea typeface="Poppins"/>
                <a:cs typeface="Poppins"/>
                <a:sym typeface="Poppins"/>
              </a:rPr>
              <a:t>success criteria.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7" name="Google Shape;937;p100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What does ‘good’ look like?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pic>
        <p:nvPicPr>
          <p:cNvPr id="938" name="Google Shape;938;p100"/>
          <p:cNvPicPr preferRelativeResize="0"/>
          <p:nvPr/>
        </p:nvPicPr>
        <p:blipFill rotWithShape="1">
          <a:blip r:embed="rId3">
            <a:alphaModFix/>
          </a:blip>
          <a:srcRect b="42912" l="31505" r="30854" t="34451"/>
          <a:stretch/>
        </p:blipFill>
        <p:spPr>
          <a:xfrm>
            <a:off x="8859824" y="4023775"/>
            <a:ext cx="3332176" cy="2834225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100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rgbClr val="FFFFFF"/>
          </a:solidFill>
          <a:ln cap="flat" cmpd="sng" w="9525">
            <a:solidFill>
              <a:srgbClr val="00D9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9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01"/>
          <p:cNvSpPr txBox="1"/>
          <p:nvPr>
            <p:ph type="ctrTitle"/>
          </p:nvPr>
        </p:nvSpPr>
        <p:spPr>
          <a:xfrm>
            <a:off x="406625" y="1335000"/>
            <a:ext cx="11649600" cy="56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Read your partner’s work. </a:t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Have they been successful?</a:t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Give them </a:t>
            </a:r>
            <a:r>
              <a:rPr lang="en-GB" sz="2700">
                <a:latin typeface="Poppins"/>
                <a:ea typeface="Poppins"/>
                <a:cs typeface="Poppins"/>
                <a:sym typeface="Poppins"/>
              </a:rPr>
              <a:t>kind</a:t>
            </a: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GB" sz="2700">
                <a:latin typeface="Poppins"/>
                <a:ea typeface="Poppins"/>
                <a:cs typeface="Poppins"/>
                <a:sym typeface="Poppins"/>
              </a:rPr>
              <a:t>specific</a:t>
            </a: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lang="en-GB" sz="2700">
                <a:latin typeface="Poppins"/>
                <a:ea typeface="Poppins"/>
                <a:cs typeface="Poppins"/>
                <a:sym typeface="Poppins"/>
              </a:rPr>
              <a:t>helpful</a:t>
            </a: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 feedback.</a:t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GB" sz="2700">
                <a:latin typeface="Poppins"/>
                <a:ea typeface="Poppins"/>
                <a:cs typeface="Poppins"/>
                <a:sym typeface="Poppins"/>
              </a:rPr>
              <a:t>Use the following phrases:</a:t>
            </a:r>
            <a:endParaRPr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“I like how you…”</a:t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“This is impactful because…”</a:t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“This is intriguing because…”</a:t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lang="en-GB" sz="2700">
                <a:latin typeface="Poppins"/>
                <a:ea typeface="Poppins"/>
                <a:cs typeface="Poppins"/>
                <a:sym typeface="Poppins"/>
              </a:rPr>
              <a:t>“Here, could you have included…”</a:t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b="0" sz="2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5" name="Google Shape;945;p101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Review: how have I done?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pic>
        <p:nvPicPr>
          <p:cNvPr id="946" name="Google Shape;946;p101"/>
          <p:cNvPicPr preferRelativeResize="0"/>
          <p:nvPr/>
        </p:nvPicPr>
        <p:blipFill rotWithShape="1">
          <a:blip r:embed="rId3">
            <a:alphaModFix/>
          </a:blip>
          <a:srcRect b="42912" l="31505" r="30854" t="34451"/>
          <a:stretch/>
        </p:blipFill>
        <p:spPr>
          <a:xfrm>
            <a:off x="8657825" y="3911900"/>
            <a:ext cx="3463699" cy="294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02"/>
          <p:cNvSpPr txBox="1"/>
          <p:nvPr>
            <p:ph type="ctrTitle"/>
          </p:nvPr>
        </p:nvSpPr>
        <p:spPr>
          <a:xfrm>
            <a:off x="488495" y="2124914"/>
            <a:ext cx="11224079" cy="202209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200"/>
              <a:buFont typeface="Poppins SemiBold"/>
              <a:buNone/>
            </a:pPr>
            <a:r>
              <a:rPr lang="en-GB"/>
              <a:t>Thank you</a:t>
            </a:r>
            <a:endParaRPr/>
          </a:p>
        </p:txBody>
      </p:sp>
      <p:sp>
        <p:nvSpPr>
          <p:cNvPr id="952" name="Google Shape;952;p102"/>
          <p:cNvSpPr txBox="1"/>
          <p:nvPr>
            <p:ph idx="12" type="sldNum"/>
          </p:nvPr>
        </p:nvSpPr>
        <p:spPr>
          <a:xfrm>
            <a:off x="11382824" y="6358039"/>
            <a:ext cx="318272" cy="1384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person, indoor, computer&#10;&#10;Description automatically generated" id="703" name="Google Shape;703;p7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8161" y="0"/>
            <a:ext cx="5303838" cy="685799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704" name="Google Shape;704;p71"/>
          <p:cNvSpPr txBox="1"/>
          <p:nvPr>
            <p:ph type="ctrTitle"/>
          </p:nvPr>
        </p:nvSpPr>
        <p:spPr>
          <a:xfrm>
            <a:off x="479425" y="1340875"/>
            <a:ext cx="6061500" cy="32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/>
              <a:t>Your task: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6900"/>
              <a:t>take us on a journey</a:t>
            </a:r>
            <a:endParaRPr sz="6900"/>
          </a:p>
        </p:txBody>
      </p:sp>
      <p:sp>
        <p:nvSpPr>
          <p:cNvPr id="705" name="Google Shape;705;p71"/>
          <p:cNvSpPr txBox="1"/>
          <p:nvPr>
            <p:ph idx="1" type="body"/>
          </p:nvPr>
        </p:nvSpPr>
        <p:spPr>
          <a:xfrm>
            <a:off x="488496" y="41907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Poppins SemiBold"/>
              <a:buNone/>
            </a:pPr>
            <a:r>
              <a:rPr lang="en-GB"/>
              <a:t>Bedrock Young Authors Competition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4588" y="0"/>
            <a:ext cx="8653086" cy="674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3"/>
          <p:cNvSpPr txBox="1"/>
          <p:nvPr>
            <p:ph type="ctrTitle"/>
          </p:nvPr>
        </p:nvSpPr>
        <p:spPr>
          <a:xfrm>
            <a:off x="479425" y="1378800"/>
            <a:ext cx="8145900" cy="4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3700">
                <a:latin typeface="Poppins"/>
                <a:ea typeface="Poppins"/>
                <a:cs typeface="Poppins"/>
                <a:sym typeface="Poppins"/>
              </a:rPr>
              <a:t>We’ll follow three steps:</a:t>
            </a:r>
            <a:endParaRPr sz="37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sz="3700"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AutoNum type="arabicPeriod"/>
            </a:pPr>
            <a:r>
              <a:rPr lang="en-GB" sz="3700">
                <a:latin typeface="Poppins"/>
                <a:ea typeface="Poppins"/>
                <a:cs typeface="Poppins"/>
                <a:sym typeface="Poppins"/>
              </a:rPr>
              <a:t>Plan: </a:t>
            </a:r>
            <a:r>
              <a:rPr b="0" lang="en-GB" sz="3700">
                <a:latin typeface="Poppins"/>
                <a:ea typeface="Poppins"/>
                <a:cs typeface="Poppins"/>
                <a:sym typeface="Poppins"/>
              </a:rPr>
              <a:t>how will I compel my readers?</a:t>
            </a:r>
            <a:endParaRPr b="0" sz="37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700"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AutoNum type="arabicPeriod"/>
            </a:pPr>
            <a:r>
              <a:rPr lang="en-GB" sz="3700">
                <a:latin typeface="Poppins"/>
                <a:ea typeface="Poppins"/>
                <a:cs typeface="Poppins"/>
                <a:sym typeface="Poppins"/>
              </a:rPr>
              <a:t>Do: </a:t>
            </a:r>
            <a:r>
              <a:rPr b="0" lang="en-GB" sz="3700">
                <a:latin typeface="Poppins"/>
                <a:ea typeface="Poppins"/>
                <a:cs typeface="Poppins"/>
                <a:sym typeface="Poppins"/>
              </a:rPr>
              <a:t>what does ‘good’ look like?</a:t>
            </a:r>
            <a:endParaRPr b="0" sz="37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t/>
            </a:r>
            <a:endParaRPr sz="3700"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Poppins"/>
              <a:buAutoNum type="arabicPeriod"/>
            </a:pPr>
            <a:r>
              <a:rPr lang="en-GB" sz="3700">
                <a:latin typeface="Poppins"/>
                <a:ea typeface="Poppins"/>
                <a:cs typeface="Poppins"/>
                <a:sym typeface="Poppins"/>
              </a:rPr>
              <a:t>Review: </a:t>
            </a:r>
            <a:r>
              <a:rPr b="0" lang="en-GB" sz="3700">
                <a:latin typeface="Poppins"/>
                <a:ea typeface="Poppins"/>
                <a:cs typeface="Poppins"/>
                <a:sym typeface="Poppins"/>
              </a:rPr>
              <a:t>how have I done?</a:t>
            </a:r>
            <a:endParaRPr b="0" sz="37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16" name="Google Shape;716;p73"/>
          <p:cNvSpPr txBox="1"/>
          <p:nvPr>
            <p:ph idx="1" type="body"/>
          </p:nvPr>
        </p:nvSpPr>
        <p:spPr>
          <a:xfrm>
            <a:off x="488496" y="41907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Poppins SemiBold"/>
              <a:buNone/>
            </a:pPr>
            <a:r>
              <a:rPr lang="en-GB"/>
              <a:t>Bedrock Young Authors Competition</a:t>
            </a:r>
            <a:endParaRPr/>
          </a:p>
        </p:txBody>
      </p:sp>
      <p:pic>
        <p:nvPicPr>
          <p:cNvPr id="717" name="Google Shape;71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44125" y="248026"/>
            <a:ext cx="3446850" cy="29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F8FF"/>
        </a:soli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74"/>
          <p:cNvSpPr txBox="1"/>
          <p:nvPr>
            <p:ph type="ctrTitle"/>
          </p:nvPr>
        </p:nvSpPr>
        <p:spPr>
          <a:xfrm>
            <a:off x="479425" y="1340875"/>
            <a:ext cx="6061500" cy="39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4100">
                <a:latin typeface="Poppins"/>
                <a:ea typeface="Poppins"/>
                <a:cs typeface="Poppins"/>
                <a:sym typeface="Poppins"/>
              </a:rPr>
              <a:t>‘Journey’</a:t>
            </a:r>
            <a:r>
              <a:rPr b="0" lang="en-GB" sz="4100">
                <a:latin typeface="Poppins"/>
                <a:ea typeface="Poppins"/>
                <a:cs typeface="Poppins"/>
                <a:sym typeface="Poppins"/>
              </a:rPr>
              <a:t> actually comes from from Medieval Latin </a:t>
            </a:r>
            <a:r>
              <a:rPr b="0" i="1" lang="en-GB" sz="4100">
                <a:latin typeface="Poppins"/>
                <a:ea typeface="Poppins"/>
                <a:cs typeface="Poppins"/>
                <a:sym typeface="Poppins"/>
              </a:rPr>
              <a:t>diurnata</a:t>
            </a:r>
            <a:r>
              <a:rPr b="0" lang="en-GB" sz="4100">
                <a:latin typeface="Poppins"/>
                <a:ea typeface="Poppins"/>
                <a:cs typeface="Poppins"/>
                <a:sym typeface="Poppins"/>
              </a:rPr>
              <a:t> meaning </a:t>
            </a:r>
            <a:r>
              <a:rPr lang="en-GB" sz="4100">
                <a:latin typeface="Poppins"/>
                <a:ea typeface="Poppins"/>
                <a:cs typeface="Poppins"/>
                <a:sym typeface="Poppins"/>
              </a:rPr>
              <a:t>“a day's work, a day's journey, a fixed day, a day”</a:t>
            </a:r>
            <a:endParaRPr sz="6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23" name="Google Shape;723;p74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How will I compel my readers?</a:t>
            </a:r>
            <a:endParaRPr sz="2100">
              <a:solidFill>
                <a:schemeClr val="accent4"/>
              </a:solidFill>
            </a:endParaRPr>
          </a:p>
        </p:txBody>
      </p:sp>
      <p:pic>
        <p:nvPicPr>
          <p:cNvPr id="724" name="Google Shape;724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0275" y="0"/>
            <a:ext cx="53217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F8FF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75"/>
          <p:cNvSpPr txBox="1"/>
          <p:nvPr>
            <p:ph type="ctrTitle"/>
          </p:nvPr>
        </p:nvSpPr>
        <p:spPr>
          <a:xfrm>
            <a:off x="479425" y="1371750"/>
            <a:ext cx="5940900" cy="3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3800">
                <a:latin typeface="Poppins"/>
                <a:ea typeface="Poppins"/>
                <a:cs typeface="Poppins"/>
                <a:sym typeface="Poppins"/>
              </a:rPr>
              <a:t>‘A day’s work,’ can mean many different things.</a:t>
            </a:r>
            <a:endParaRPr sz="3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sz="3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3800">
                <a:latin typeface="Poppins"/>
                <a:ea typeface="Poppins"/>
                <a:cs typeface="Poppins"/>
                <a:sym typeface="Poppins"/>
              </a:rPr>
              <a:t>Question: </a:t>
            </a:r>
            <a:r>
              <a:rPr b="0" lang="en-GB" sz="3800">
                <a:latin typeface="Poppins"/>
                <a:ea typeface="Poppins"/>
                <a:cs typeface="Poppins"/>
                <a:sym typeface="Poppins"/>
              </a:rPr>
              <a:t>must you have a job in order to do a day’s work?</a:t>
            </a:r>
            <a:endParaRPr b="0" sz="4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0" name="Google Shape;730;p75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How will I compel my readers?</a:t>
            </a:r>
            <a:endParaRPr sz="2100">
              <a:solidFill>
                <a:schemeClr val="accent4"/>
              </a:solidFill>
            </a:endParaRPr>
          </a:p>
        </p:txBody>
      </p:sp>
      <p:pic>
        <p:nvPicPr>
          <p:cNvPr id="731" name="Google Shape;73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2525" y="3252325"/>
            <a:ext cx="4179900" cy="3605700"/>
          </a:xfrm>
          <a:prstGeom prst="roundRect">
            <a:avLst>
              <a:gd fmla="val 5979" name="adj"/>
            </a:avLst>
          </a:prstGeom>
          <a:noFill/>
          <a:ln>
            <a:noFill/>
          </a:ln>
        </p:spPr>
      </p:pic>
      <p:sp>
        <p:nvSpPr>
          <p:cNvPr id="732" name="Google Shape;732;p75"/>
          <p:cNvSpPr txBox="1"/>
          <p:nvPr/>
        </p:nvSpPr>
        <p:spPr>
          <a:xfrm>
            <a:off x="6909725" y="757463"/>
            <a:ext cx="5102700" cy="24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GB" sz="3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Key</a:t>
            </a:r>
            <a:r>
              <a:rPr b="1" lang="en-GB" sz="3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-GB" sz="3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word:</a:t>
            </a:r>
            <a:r>
              <a:rPr b="1" lang="en-GB" sz="3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-GB" sz="33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Perspective</a:t>
            </a:r>
            <a:r>
              <a:rPr b="0" i="0" lang="en-GB" sz="3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b="0" i="0" sz="33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t/>
            </a:r>
            <a:endParaRPr sz="3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b="0" i="0" lang="en-GB" sz="33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way of thinking or understanding something.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75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2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DF8FF"/>
        </a:solidFill>
      </p:bgPr>
    </p:bg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76"/>
          <p:cNvSpPr txBox="1"/>
          <p:nvPr>
            <p:ph type="ctrTitle"/>
          </p:nvPr>
        </p:nvSpPr>
        <p:spPr>
          <a:xfrm>
            <a:off x="479425" y="1306900"/>
            <a:ext cx="10707300" cy="48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3100">
                <a:latin typeface="Poppins"/>
                <a:ea typeface="Poppins"/>
                <a:cs typeface="Poppins"/>
                <a:sym typeface="Poppins"/>
              </a:rPr>
              <a:t>A journey can be literal (physical), metaphorical (mental) or both.</a:t>
            </a:r>
            <a:endParaRPr sz="31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2400">
                <a:latin typeface="Poppins"/>
                <a:ea typeface="Poppins"/>
                <a:cs typeface="Poppins"/>
                <a:sym typeface="Poppins"/>
              </a:rPr>
              <a:t>Getting going: </a:t>
            </a:r>
            <a:r>
              <a:rPr b="0" lang="en-GB" sz="2400">
                <a:latin typeface="Poppins"/>
                <a:ea typeface="Poppins"/>
                <a:cs typeface="Poppins"/>
                <a:sym typeface="Poppins"/>
              </a:rPr>
              <a:t>be ready to share a recent place you visited that was new to you. How did it make you feel?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2400">
                <a:latin typeface="Poppins"/>
                <a:ea typeface="Poppins"/>
                <a:cs typeface="Poppins"/>
                <a:sym typeface="Poppins"/>
              </a:rPr>
              <a:t>Moving on: </a:t>
            </a:r>
            <a:r>
              <a:rPr b="0" lang="en-GB" sz="2400">
                <a:latin typeface="Poppins"/>
                <a:ea typeface="Poppins"/>
                <a:cs typeface="Poppins"/>
                <a:sym typeface="Poppins"/>
              </a:rPr>
              <a:t>what’s your earliest Christmas memory? Is your attitude to Christmas different now? What does that show about your own journey when it comes to Christmas?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rPr lang="en-GB" sz="2400">
                <a:latin typeface="Poppins"/>
                <a:ea typeface="Poppins"/>
                <a:cs typeface="Poppins"/>
                <a:sym typeface="Poppins"/>
              </a:rPr>
              <a:t>Challenge: </a:t>
            </a:r>
            <a:r>
              <a:rPr b="0" lang="en-GB" sz="2400">
                <a:latin typeface="Poppins"/>
                <a:ea typeface="Poppins"/>
                <a:cs typeface="Poppins"/>
                <a:sym typeface="Poppins"/>
              </a:rPr>
              <a:t>think about your first day at secondary school: how might you describe this as both a literal and a metaphorical journey?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oppins SemiBold"/>
              <a:buNone/>
            </a:pPr>
            <a:r>
              <a:t/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39" name="Google Shape;739;p76"/>
          <p:cNvSpPr txBox="1"/>
          <p:nvPr>
            <p:ph idx="1" type="body"/>
          </p:nvPr>
        </p:nvSpPr>
        <p:spPr>
          <a:xfrm>
            <a:off x="479421" y="227825"/>
            <a:ext cx="5607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/>
              <a:t>Bedrock Young Authors Competition</a:t>
            </a:r>
            <a:endParaRPr sz="2100"/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rPr lang="en-GB" sz="2100">
                <a:solidFill>
                  <a:schemeClr val="accent4"/>
                </a:solidFill>
              </a:rPr>
              <a:t>How will I compel my readers?</a:t>
            </a:r>
            <a:endParaRPr sz="21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25"/>
              <a:buFont typeface="Poppins SemiBold"/>
              <a:buNone/>
            </a:pPr>
            <a:r>
              <a:t/>
            </a:r>
            <a:endParaRPr sz="2100">
              <a:solidFill>
                <a:schemeClr val="accent4"/>
              </a:solidFill>
            </a:endParaRPr>
          </a:p>
        </p:txBody>
      </p:sp>
      <p:sp>
        <p:nvSpPr>
          <p:cNvPr id="740" name="Google Shape;740;p76"/>
          <p:cNvSpPr/>
          <p:nvPr/>
        </p:nvSpPr>
        <p:spPr>
          <a:xfrm>
            <a:off x="9743950" y="340025"/>
            <a:ext cx="1968624" cy="393066"/>
          </a:xfrm>
          <a:prstGeom prst="flowChartTerminator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latin typeface="Poppins SemiBold"/>
                <a:ea typeface="Poppins SemiBold"/>
                <a:cs typeface="Poppins SemiBold"/>
                <a:sym typeface="Poppins SemiBold"/>
              </a:rPr>
              <a:t>Booklet: Page 2</a:t>
            </a:r>
            <a:endParaRPr sz="1600"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drock Template">
  <a:themeElements>
    <a:clrScheme name="Bedrock Colour Palette">
      <a:dk1>
        <a:srgbClr val="001645"/>
      </a:dk1>
      <a:lt1>
        <a:srgbClr val="FFFFFF"/>
      </a:lt1>
      <a:dk2>
        <a:srgbClr val="8D66DD"/>
      </a:dk2>
      <a:lt2>
        <a:srgbClr val="EFF1F8"/>
      </a:lt2>
      <a:accent1>
        <a:srgbClr val="1FA3FC"/>
      </a:accent1>
      <a:accent2>
        <a:srgbClr val="00D9C7"/>
      </a:accent2>
      <a:accent3>
        <a:srgbClr val="FFCA1F"/>
      </a:accent3>
      <a:accent4>
        <a:srgbClr val="FF7B57"/>
      </a:accent4>
      <a:accent5>
        <a:srgbClr val="FE7195"/>
      </a:accent5>
      <a:accent6>
        <a:srgbClr val="F0F0FF"/>
      </a:accent6>
      <a:hlink>
        <a:srgbClr val="8D66DD"/>
      </a:hlink>
      <a:folHlink>
        <a:srgbClr val="1FA3F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