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1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6858000" cx="12192000"/>
  <p:notesSz cx="20104100" cy="11309350"/>
  <p:embeddedFontLst>
    <p:embeddedFont>
      <p:font typeface="Poppins"/>
      <p:regular r:id="rId37"/>
      <p:bold r:id="rId38"/>
      <p:italic r:id="rId39"/>
      <p:boldItalic r:id="rId40"/>
    </p:embeddedFont>
    <p:embeddedFont>
      <p:font typeface="Poppins Light"/>
      <p:regular r:id="rId41"/>
      <p:bold r:id="rId42"/>
      <p:italic r:id="rId43"/>
      <p:boldItalic r:id="rId44"/>
    </p:embeddedFont>
    <p:embeddedFont>
      <p:font typeface="Poppins Medium"/>
      <p:regular r:id="rId45"/>
      <p:bold r:id="rId46"/>
      <p:italic r:id="rId47"/>
      <p:boldItalic r:id="rId48"/>
    </p:embeddedFont>
    <p:embeddedFont>
      <p:font typeface="Poppins SemiBold"/>
      <p:regular r:id="rId49"/>
      <p:bold r:id="rId50"/>
      <p:italic r:id="rId51"/>
      <p:boldItalic r:id="rId52"/>
    </p:embeddedFont>
    <p:embeddedFont>
      <p:font typeface="Poppins ExtraLight"/>
      <p:regular r:id="rId53"/>
      <p:bold r:id="rId54"/>
      <p:italic r:id="rId55"/>
      <p:boldItalic r:id="rId56"/>
    </p:embeddedFont>
    <p:embeddedFont>
      <p:font typeface="Century Gothic"/>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A62E0F-8A90-4644-8349-268894B1063D}">
  <a:tblStyle styleId="{CEA62E0F-8A90-4644-8349-268894B1063D}" styleName="Table_0">
    <a:wholeTbl>
      <a:tcTxStyle b="off" i="off">
        <a:font>
          <a:latin typeface="Poppins"/>
          <a:ea typeface="Poppins"/>
          <a:cs typeface="Poppin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boldItalic.fntdata"/><Relationship Id="rId42" Type="http://schemas.openxmlformats.org/officeDocument/2006/relationships/font" Target="fonts/PoppinsLight-bold.fntdata"/><Relationship Id="rId41" Type="http://schemas.openxmlformats.org/officeDocument/2006/relationships/font" Target="fonts/PoppinsLight-regular.fntdata"/><Relationship Id="rId44" Type="http://schemas.openxmlformats.org/officeDocument/2006/relationships/font" Target="fonts/PoppinsLight-boldItalic.fntdata"/><Relationship Id="rId43" Type="http://schemas.openxmlformats.org/officeDocument/2006/relationships/font" Target="fonts/PoppinsLight-italic.fntdata"/><Relationship Id="rId46" Type="http://schemas.openxmlformats.org/officeDocument/2006/relationships/font" Target="fonts/PoppinsMedium-bold.fntdata"/><Relationship Id="rId45" Type="http://schemas.openxmlformats.org/officeDocument/2006/relationships/font" Target="fonts/Poppins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oppinsMedium-boldItalic.fntdata"/><Relationship Id="rId47" Type="http://schemas.openxmlformats.org/officeDocument/2006/relationships/font" Target="fonts/PoppinsMedium-italic.fntdata"/><Relationship Id="rId49" Type="http://schemas.openxmlformats.org/officeDocument/2006/relationships/font" Target="fonts/PoppinsSemiBold-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Poppins-regular.fntdata"/><Relationship Id="rId36" Type="http://schemas.openxmlformats.org/officeDocument/2006/relationships/slide" Target="slides/slide30.xml"/><Relationship Id="rId39" Type="http://schemas.openxmlformats.org/officeDocument/2006/relationships/font" Target="fonts/Poppins-italic.fntdata"/><Relationship Id="rId38" Type="http://schemas.openxmlformats.org/officeDocument/2006/relationships/font" Target="fonts/Poppins-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enturyGothic-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oppinsSemiBold-italic.fntdata"/><Relationship Id="rId50" Type="http://schemas.openxmlformats.org/officeDocument/2006/relationships/font" Target="fonts/PoppinsSemiBold-bold.fntdata"/><Relationship Id="rId53" Type="http://schemas.openxmlformats.org/officeDocument/2006/relationships/font" Target="fonts/PoppinsExtraLight-regular.fntdata"/><Relationship Id="rId52" Type="http://schemas.openxmlformats.org/officeDocument/2006/relationships/font" Target="fonts/PoppinsSemiBold-boldItalic.fntdata"/><Relationship Id="rId11" Type="http://schemas.openxmlformats.org/officeDocument/2006/relationships/slide" Target="slides/slide5.xml"/><Relationship Id="rId55" Type="http://schemas.openxmlformats.org/officeDocument/2006/relationships/font" Target="fonts/PoppinsExtraLight-italic.fntdata"/><Relationship Id="rId10" Type="http://schemas.openxmlformats.org/officeDocument/2006/relationships/slide" Target="slides/slide4.xml"/><Relationship Id="rId54" Type="http://schemas.openxmlformats.org/officeDocument/2006/relationships/font" Target="fonts/PoppinsExtraLight-bold.fntdata"/><Relationship Id="rId13" Type="http://schemas.openxmlformats.org/officeDocument/2006/relationships/slide" Target="slides/slide7.xml"/><Relationship Id="rId57" Type="http://schemas.openxmlformats.org/officeDocument/2006/relationships/font" Target="fonts/CenturyGothic-regular.fntdata"/><Relationship Id="rId12" Type="http://schemas.openxmlformats.org/officeDocument/2006/relationships/slide" Target="slides/slide6.xml"/><Relationship Id="rId56" Type="http://schemas.openxmlformats.org/officeDocument/2006/relationships/font" Target="fonts/PoppinsExtraLight-boldItalic.fntdata"/><Relationship Id="rId15" Type="http://schemas.openxmlformats.org/officeDocument/2006/relationships/slide" Target="slides/slide9.xml"/><Relationship Id="rId59" Type="http://schemas.openxmlformats.org/officeDocument/2006/relationships/font" Target="fonts/CenturyGothic-italic.fntdata"/><Relationship Id="rId14" Type="http://schemas.openxmlformats.org/officeDocument/2006/relationships/slide" Target="slides/slide8.xml"/><Relationship Id="rId58" Type="http://schemas.openxmlformats.org/officeDocument/2006/relationships/font" Target="fonts/CenturyGothic-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8712200" cy="56673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1387138" y="0"/>
            <a:ext cx="8712200" cy="56673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728" u="none" cap="none" strike="noStrike">
                <a:solidFill>
                  <a:schemeClr val="dk1"/>
                </a:solidFill>
                <a:latin typeface="Century Gothic"/>
                <a:ea typeface="Century Gothic"/>
                <a:cs typeface="Century Gothic"/>
                <a:sym typeface="Century Gothic"/>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10742613"/>
            <a:ext cx="8712200" cy="56673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entury Gothic"/>
                <a:ea typeface="Century Gothic"/>
                <a:cs typeface="Century Gothic"/>
                <a:sym typeface="Century Gothic"/>
              </a:rPr>
              <a:t>‹#›</a:t>
            </a:fld>
            <a:endParaRPr b="0" i="0" sz="1200" u="none" cap="none" strike="noStrike">
              <a:solidFill>
                <a:schemeClr val="dk1"/>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p1: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p10: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1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0" name="Google Shape;750;p11: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1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7" name="Google Shape;757;p12: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3" name="Google Shape;763;p13: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1" name="Google Shape;771;p14: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15: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8" name="Google Shape;778;p15: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16: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5" name="Google Shape;785;p16: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17: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3" name="Google Shape;793;p17: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1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1" name="Google Shape;801;p18: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19: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1" name="Google Shape;811;p19: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p2: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2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1" name="Google Shape;821;p20: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2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p21: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2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1" name="Google Shape;841;p22: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2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9" name="Google Shape;849;p23: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2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6" name="Google Shape;856;p24: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25: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3" name="Google Shape;863;p25: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26: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p26: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27: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6" name="Google Shape;876;p27: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2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3" name="Google Shape;883;p2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29: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p29: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3: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3" name="Google Shape;693;p3: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30: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p30: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1" name="Google Shape;701;p4: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8" name="Google Shape;708;p5: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6: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6: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7: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7: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7" name="Google Shape;727;p8: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9: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p9: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Title Slide 2">
  <p:cSld name="Graphic Title Slide 2">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rgbClr val="D0ECFE"/>
              </a:buClr>
              <a:buSzPts val="1500"/>
              <a:buFont typeface="Poppins SemiBold"/>
              <a:buNone/>
              <a:defRPr b="1" i="0" sz="2000">
                <a:solidFill>
                  <a:srgbClr val="D0ECFE"/>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16" name="Google Shape;16;p2"/>
          <p:cNvPicPr preferRelativeResize="0"/>
          <p:nvPr/>
        </p:nvPicPr>
        <p:blipFill rotWithShape="1">
          <a:blip r:embed="rId3">
            <a:alphaModFix/>
          </a:blip>
          <a:srcRect b="0" l="0" r="0" t="0"/>
          <a:stretch/>
        </p:blipFill>
        <p:spPr>
          <a:xfrm>
            <a:off x="488496" y="5921622"/>
            <a:ext cx="1566049" cy="460127"/>
          </a:xfrm>
          <a:prstGeom prst="rect">
            <a:avLst/>
          </a:prstGeom>
          <a:noFill/>
          <a:ln>
            <a:noFill/>
          </a:ln>
        </p:spPr>
      </p:pic>
      <p:sp>
        <p:nvSpPr>
          <p:cNvPr id="17" name="Google Shape;17;p2"/>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rgbClr val="D0ECFE"/>
              </a:buClr>
              <a:buSzPts val="1050"/>
              <a:buFont typeface="Poppins"/>
              <a:buNone/>
              <a:defRPr sz="1400">
                <a:solidFill>
                  <a:srgbClr val="D0ECFE"/>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 name="Google Shape;18;p2"/>
          <p:cNvSpPr txBox="1"/>
          <p:nvPr>
            <p:ph type="ctrTitle"/>
          </p:nvPr>
        </p:nvSpPr>
        <p:spPr>
          <a:xfrm>
            <a:off x="488495" y="2163985"/>
            <a:ext cx="11224079"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3">
  <p:cSld name="Title Slide (Dark) 3">
    <p:bg>
      <p:bgPr>
        <a:solidFill>
          <a:schemeClr val="dk1"/>
        </a:solidFill>
      </p:bgPr>
    </p:bg>
    <p:spTree>
      <p:nvGrpSpPr>
        <p:cNvPr id="64" name="Shape 64"/>
        <p:cNvGrpSpPr/>
        <p:nvPr/>
      </p:nvGrpSpPr>
      <p:grpSpPr>
        <a:xfrm>
          <a:off x="0" y="0"/>
          <a:ext cx="0" cy="0"/>
          <a:chOff x="0" y="0"/>
          <a:chExt cx="0" cy="0"/>
        </a:xfrm>
      </p:grpSpPr>
      <p:sp>
        <p:nvSpPr>
          <p:cNvPr id="65" name="Google Shape;65;p11"/>
          <p:cNvSpPr txBox="1"/>
          <p:nvPr>
            <p:ph type="ctrTitle"/>
          </p:nvPr>
        </p:nvSpPr>
        <p:spPr>
          <a:xfrm>
            <a:off x="488496" y="1146327"/>
            <a:ext cx="524746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67" name="Google Shape;67;p11"/>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68" name="Google Shape;68;p11"/>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9" name="Google Shape;69;p11"/>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 Divider">
    <p:bg>
      <p:bgPr>
        <a:solidFill>
          <a:schemeClr val="dk1"/>
        </a:solidFill>
      </p:bgPr>
    </p:bg>
    <p:spTree>
      <p:nvGrpSpPr>
        <p:cNvPr id="70" name="Shape 70"/>
        <p:cNvGrpSpPr/>
        <p:nvPr/>
      </p:nvGrpSpPr>
      <p:grpSpPr>
        <a:xfrm>
          <a:off x="0" y="0"/>
          <a:ext cx="0" cy="0"/>
          <a:chOff x="0" y="0"/>
          <a:chExt cx="0" cy="0"/>
        </a:xfrm>
      </p:grpSpPr>
      <p:sp>
        <p:nvSpPr>
          <p:cNvPr id="71" name="Google Shape;71;p12"/>
          <p:cNvSpPr txBox="1"/>
          <p:nvPr>
            <p:ph idx="1" type="body"/>
          </p:nvPr>
        </p:nvSpPr>
        <p:spPr>
          <a:xfrm>
            <a:off x="490265" y="422806"/>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6000"/>
              <a:buFont typeface="Poppins ExtraLight"/>
              <a:buNone/>
              <a:defRPr b="0" i="0" sz="8000">
                <a:solidFill>
                  <a:schemeClr val="accent2"/>
                </a:solidFill>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72" name="Google Shape;72;p12"/>
          <p:cNvSpPr txBox="1"/>
          <p:nvPr>
            <p:ph type="ctrTitle"/>
          </p:nvPr>
        </p:nvSpPr>
        <p:spPr>
          <a:xfrm>
            <a:off x="490265" y="3044664"/>
            <a:ext cx="10144008" cy="768672"/>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75" name="Google Shape;75;p1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76" name="Google Shape;76;p12"/>
          <p:cNvSpPr txBox="1"/>
          <p:nvPr>
            <p:ph idx="2" type="body"/>
          </p:nvPr>
        </p:nvSpPr>
        <p:spPr>
          <a:xfrm>
            <a:off x="490265" y="3933056"/>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lt1"/>
              </a:buClr>
              <a:buSzPts val="1350"/>
              <a:buFont typeface="Poppins"/>
              <a:buNone/>
              <a:defRPr b="0" i="0" sz="1800">
                <a:solidFill>
                  <a:schemeClr val="lt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Image">
  <p:cSld name="Divider + Image">
    <p:bg>
      <p:bgPr>
        <a:solidFill>
          <a:schemeClr val="lt1"/>
        </a:solidFill>
      </p:bgPr>
    </p:bg>
    <p:spTree>
      <p:nvGrpSpPr>
        <p:cNvPr id="77" name="Shape 77"/>
        <p:cNvGrpSpPr/>
        <p:nvPr/>
      </p:nvGrpSpPr>
      <p:grpSpPr>
        <a:xfrm>
          <a:off x="0" y="0"/>
          <a:ext cx="0" cy="0"/>
          <a:chOff x="0" y="0"/>
          <a:chExt cx="0" cy="0"/>
        </a:xfrm>
      </p:grpSpPr>
      <p:sp>
        <p:nvSpPr>
          <p:cNvPr id="78" name="Google Shape;78;p13"/>
          <p:cNvSpPr txBox="1"/>
          <p:nvPr>
            <p:ph type="ctrTitle"/>
          </p:nvPr>
        </p:nvSpPr>
        <p:spPr>
          <a:xfrm>
            <a:off x="6096000" y="4014977"/>
            <a:ext cx="5590722" cy="1235723"/>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dk2"/>
              </a:buClr>
              <a:buSzPts val="4400"/>
              <a:buFont typeface="Poppins Semi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 type="body"/>
          </p:nvPr>
        </p:nvSpPr>
        <p:spPr>
          <a:xfrm>
            <a:off x="6121853" y="5445224"/>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dk1"/>
              </a:buClr>
              <a:buSzPts val="1350"/>
              <a:buFont typeface="Poppins"/>
              <a:buNone/>
              <a:defRPr b="0" i="0" sz="18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0" name="Google Shape;80;p13"/>
          <p:cNvSpPr txBox="1"/>
          <p:nvPr>
            <p:ph idx="2" type="body"/>
          </p:nvPr>
        </p:nvSpPr>
        <p:spPr>
          <a:xfrm>
            <a:off x="6096000" y="409509"/>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6000"/>
              <a:buFont typeface="Poppins ExtraLight"/>
              <a:buNone/>
              <a:defRPr b="0" i="0" sz="8000">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1" name="Google Shape;81;p13"/>
          <p:cNvSpPr/>
          <p:nvPr>
            <p:ph idx="3" type="pic"/>
          </p:nvPr>
        </p:nvSpPr>
        <p:spPr>
          <a:xfrm>
            <a:off x="0" y="0"/>
            <a:ext cx="5519936" cy="6858000"/>
          </a:xfrm>
          <a:prstGeom prst="rect">
            <a:avLst/>
          </a:prstGeom>
          <a:solidFill>
            <a:schemeClr val="lt2"/>
          </a:solidFill>
          <a:ln>
            <a:noFill/>
          </a:ln>
        </p:spPr>
      </p:sp>
      <p:sp>
        <p:nvSpPr>
          <p:cNvPr id="82" name="Google Shape;82;p1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83" name="Google Shape;83;p13"/>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Image (Dark)">
  <p:cSld name="Divider + Image (Dark)">
    <p:bg>
      <p:bgPr>
        <a:solidFill>
          <a:schemeClr val="dk1"/>
        </a:solidFill>
      </p:bgPr>
    </p:bg>
    <p:spTree>
      <p:nvGrpSpPr>
        <p:cNvPr id="84" name="Shape 84"/>
        <p:cNvGrpSpPr/>
        <p:nvPr/>
      </p:nvGrpSpPr>
      <p:grpSpPr>
        <a:xfrm>
          <a:off x="0" y="0"/>
          <a:ext cx="0" cy="0"/>
          <a:chOff x="0" y="0"/>
          <a:chExt cx="0" cy="0"/>
        </a:xfrm>
      </p:grpSpPr>
      <p:sp>
        <p:nvSpPr>
          <p:cNvPr id="85" name="Google Shape;85;p14"/>
          <p:cNvSpPr txBox="1"/>
          <p:nvPr>
            <p:ph type="ctrTitle"/>
          </p:nvPr>
        </p:nvSpPr>
        <p:spPr>
          <a:xfrm>
            <a:off x="6096000" y="4014977"/>
            <a:ext cx="5590722" cy="1235723"/>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lt1"/>
              </a:buClr>
              <a:buSzPts val="4400"/>
              <a:buFont typeface="Poppins Semi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4"/>
          <p:cNvSpPr txBox="1"/>
          <p:nvPr>
            <p:ph idx="1" type="body"/>
          </p:nvPr>
        </p:nvSpPr>
        <p:spPr>
          <a:xfrm>
            <a:off x="6121853" y="5445224"/>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lt1"/>
              </a:buClr>
              <a:buSzPts val="1350"/>
              <a:buFont typeface="Poppins"/>
              <a:buNone/>
              <a:defRPr b="0" i="0" sz="1800">
                <a:solidFill>
                  <a:schemeClr val="lt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7" name="Google Shape;87;p14"/>
          <p:cNvSpPr txBox="1"/>
          <p:nvPr>
            <p:ph idx="2" type="body"/>
          </p:nvPr>
        </p:nvSpPr>
        <p:spPr>
          <a:xfrm>
            <a:off x="6096000" y="404813"/>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6000"/>
              <a:buFont typeface="Poppins ExtraLight"/>
              <a:buNone/>
              <a:defRPr b="0" i="0" sz="8000">
                <a:solidFill>
                  <a:schemeClr val="accent2"/>
                </a:solidFill>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8" name="Google Shape;88;p14"/>
          <p:cNvSpPr/>
          <p:nvPr>
            <p:ph idx="3" type="pic"/>
          </p:nvPr>
        </p:nvSpPr>
        <p:spPr>
          <a:xfrm>
            <a:off x="0" y="0"/>
            <a:ext cx="5519936" cy="6858000"/>
          </a:xfrm>
          <a:prstGeom prst="rect">
            <a:avLst/>
          </a:prstGeom>
          <a:solidFill>
            <a:schemeClr val="lt2"/>
          </a:solidFill>
          <a:ln>
            <a:noFill/>
          </a:ln>
        </p:spPr>
      </p:sp>
      <p:sp>
        <p:nvSpPr>
          <p:cNvPr id="89" name="Google Shape;89;p1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90" name="Google Shape;90;p14"/>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 Image">
  <p:cSld name="Contents + Image">
    <p:spTree>
      <p:nvGrpSpPr>
        <p:cNvPr id="91" name="Shape 91"/>
        <p:cNvGrpSpPr/>
        <p:nvPr/>
      </p:nvGrpSpPr>
      <p:grpSpPr>
        <a:xfrm>
          <a:off x="0" y="0"/>
          <a:ext cx="0" cy="0"/>
          <a:chOff x="0" y="0"/>
          <a:chExt cx="0" cy="0"/>
        </a:xfrm>
      </p:grpSpPr>
      <p:sp>
        <p:nvSpPr>
          <p:cNvPr id="92" name="Google Shape;92;p15"/>
          <p:cNvSpPr txBox="1"/>
          <p:nvPr>
            <p:ph type="title"/>
          </p:nvPr>
        </p:nvSpPr>
        <p:spPr>
          <a:xfrm>
            <a:off x="485464" y="409576"/>
            <a:ext cx="561002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95" name="Google Shape;95;p1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96" name="Google Shape;96;p15"/>
          <p:cNvSpPr txBox="1"/>
          <p:nvPr>
            <p:ph idx="1" type="body"/>
          </p:nvPr>
        </p:nvSpPr>
        <p:spPr>
          <a:xfrm>
            <a:off x="485464" y="980728"/>
            <a:ext cx="5610029"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7" name="Google Shape;97;p15"/>
          <p:cNvSpPr txBox="1"/>
          <p:nvPr>
            <p:ph idx="2" type="body"/>
          </p:nvPr>
        </p:nvSpPr>
        <p:spPr>
          <a:xfrm>
            <a:off x="491009" y="1628800"/>
            <a:ext cx="4906174" cy="4032448"/>
          </a:xfrm>
          <a:prstGeom prst="rect">
            <a:avLst/>
          </a:prstGeom>
          <a:noFill/>
          <a:ln>
            <a:noFill/>
          </a:ln>
        </p:spPr>
        <p:txBody>
          <a:bodyPr anchorCtr="0" anchor="t" bIns="0" lIns="0" spcFirstLastPara="1" rIns="0" wrap="square" tIns="0">
            <a:normAutofit/>
          </a:bodyPr>
          <a:lstStyle>
            <a:lvl1pPr indent="-336423" lvl="0" marL="457200" marR="0" algn="l">
              <a:lnSpc>
                <a:spcPct val="120000"/>
              </a:lnSpc>
              <a:spcBef>
                <a:spcPts val="1200"/>
              </a:spcBef>
              <a:spcAft>
                <a:spcPts val="0"/>
              </a:spcAft>
              <a:buClr>
                <a:schemeClr val="dk1"/>
              </a:buClr>
              <a:buSzPts val="1698"/>
              <a:buFont typeface="Poppins"/>
              <a:buAutoNum type="arabicPeriod"/>
              <a:defRPr b="0" i="0" sz="1698">
                <a:latin typeface="Poppins Medium"/>
                <a:ea typeface="Poppins Medium"/>
                <a:cs typeface="Poppins Medium"/>
                <a:sym typeface="Poppins Medium"/>
              </a:defRPr>
            </a:lvl1pPr>
            <a:lvl2pPr indent="-340360" lvl="1" marL="914400" algn="l">
              <a:lnSpc>
                <a:spcPct val="120000"/>
              </a:lnSpc>
              <a:spcBef>
                <a:spcPts val="1200"/>
              </a:spcBef>
              <a:spcAft>
                <a:spcPts val="0"/>
              </a:spcAft>
              <a:buClr>
                <a:schemeClr val="dk1"/>
              </a:buClr>
              <a:buSzPts val="1760"/>
              <a:buChar char="•"/>
              <a:defRPr b="0" i="0" sz="1600">
                <a:latin typeface="Poppins Light"/>
                <a:ea typeface="Poppins Light"/>
                <a:cs typeface="Poppins Light"/>
                <a:sym typeface="Poppins Light"/>
              </a:defRPr>
            </a:lvl2pPr>
            <a:lvl3pPr indent="-326389" lvl="2" marL="1371600" algn="l">
              <a:lnSpc>
                <a:spcPct val="120000"/>
              </a:lnSpc>
              <a:spcBef>
                <a:spcPts val="600"/>
              </a:spcBef>
              <a:spcAft>
                <a:spcPts val="0"/>
              </a:spcAft>
              <a:buClr>
                <a:schemeClr val="dk1"/>
              </a:buClr>
              <a:buSzPts val="1540"/>
              <a:buChar char="•"/>
              <a:defRPr/>
            </a:lvl3pPr>
            <a:lvl4pPr indent="-312419" lvl="3" marL="1828800" algn="l">
              <a:lnSpc>
                <a:spcPct val="120000"/>
              </a:lnSpc>
              <a:spcBef>
                <a:spcPts val="728"/>
              </a:spcBef>
              <a:spcAft>
                <a:spcPts val="0"/>
              </a:spcAft>
              <a:buClr>
                <a:schemeClr val="dk1"/>
              </a:buClr>
              <a:buSzPts val="1320"/>
              <a:buChar char="•"/>
              <a:defRPr/>
            </a:lvl4pPr>
            <a:lvl5pPr indent="-312420" lvl="4" marL="2286000" algn="l">
              <a:lnSpc>
                <a:spcPct val="120000"/>
              </a:lnSpc>
              <a:spcBef>
                <a:spcPts val="728"/>
              </a:spcBef>
              <a:spcAft>
                <a:spcPts val="0"/>
              </a:spcAft>
              <a:buClr>
                <a:schemeClr val="dk1"/>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8" name="Google Shape;98;p15"/>
          <p:cNvSpPr txBox="1"/>
          <p:nvPr>
            <p:ph idx="3" type="body"/>
          </p:nvPr>
        </p:nvSpPr>
        <p:spPr>
          <a:xfrm>
            <a:off x="5397183" y="1628799"/>
            <a:ext cx="698310" cy="4032448"/>
          </a:xfrm>
          <a:prstGeom prst="rect">
            <a:avLst/>
          </a:prstGeom>
          <a:noFill/>
          <a:ln>
            <a:noFill/>
          </a:ln>
        </p:spPr>
        <p:txBody>
          <a:bodyPr anchorCtr="0" anchor="t" bIns="0" lIns="0" spcFirstLastPara="1" rIns="0" wrap="square" tIns="0">
            <a:normAutofit/>
          </a:bodyPr>
          <a:lstStyle>
            <a:lvl1pPr indent="-228600" lvl="0" marL="457200" marR="0" algn="r">
              <a:lnSpc>
                <a:spcPct val="120000"/>
              </a:lnSpc>
              <a:spcBef>
                <a:spcPts val="1200"/>
              </a:spcBef>
              <a:spcAft>
                <a:spcPts val="0"/>
              </a:spcAft>
              <a:buClr>
                <a:schemeClr val="lt2"/>
              </a:buClr>
              <a:buSzPts val="1698"/>
              <a:buFont typeface="Poppins Medium"/>
              <a:buNone/>
              <a:defRPr b="0" i="0" sz="1698">
                <a:solidFill>
                  <a:schemeClr val="dk2"/>
                </a:solidFill>
                <a:latin typeface="Poppins Medium"/>
                <a:ea typeface="Poppins Medium"/>
                <a:cs typeface="Poppins Medium"/>
                <a:sym typeface="Poppins Medium"/>
              </a:defRPr>
            </a:lvl1pPr>
            <a:lvl2pPr indent="-340360" lvl="1" marL="914400" algn="l">
              <a:lnSpc>
                <a:spcPct val="120000"/>
              </a:lnSpc>
              <a:spcBef>
                <a:spcPts val="1200"/>
              </a:spcBef>
              <a:spcAft>
                <a:spcPts val="0"/>
              </a:spcAft>
              <a:buClr>
                <a:schemeClr val="lt2"/>
              </a:buClr>
              <a:buSzPts val="1760"/>
              <a:buChar char="•"/>
              <a:defRPr/>
            </a:lvl2pPr>
            <a:lvl3pPr indent="-326389" lvl="2" marL="1371600" algn="l">
              <a:lnSpc>
                <a:spcPct val="120000"/>
              </a:lnSpc>
              <a:spcBef>
                <a:spcPts val="728"/>
              </a:spcBef>
              <a:spcAft>
                <a:spcPts val="0"/>
              </a:spcAft>
              <a:buClr>
                <a:schemeClr val="lt2"/>
              </a:buClr>
              <a:buSzPts val="1540"/>
              <a:buChar char="•"/>
              <a:defRPr/>
            </a:lvl3pPr>
            <a:lvl4pPr indent="-312419" lvl="3" marL="1828800" algn="l">
              <a:lnSpc>
                <a:spcPct val="120000"/>
              </a:lnSpc>
              <a:spcBef>
                <a:spcPts val="728"/>
              </a:spcBef>
              <a:spcAft>
                <a:spcPts val="0"/>
              </a:spcAft>
              <a:buClr>
                <a:schemeClr val="lt2"/>
              </a:buClr>
              <a:buSzPts val="1320"/>
              <a:buChar char="•"/>
              <a:defRPr/>
            </a:lvl4pPr>
            <a:lvl5pPr indent="-312420" lvl="4" marL="2286000" algn="l">
              <a:lnSpc>
                <a:spcPct val="120000"/>
              </a:lnSpc>
              <a:spcBef>
                <a:spcPts val="728"/>
              </a:spcBef>
              <a:spcAft>
                <a:spcPts val="0"/>
              </a:spcAft>
              <a:buClr>
                <a:schemeClr val="lt2"/>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9" name="Google Shape;99;p15"/>
          <p:cNvSpPr/>
          <p:nvPr>
            <p:ph idx="4" type="pic"/>
          </p:nvPr>
        </p:nvSpPr>
        <p:spPr>
          <a:xfrm>
            <a:off x="6533079" y="1"/>
            <a:ext cx="5658921" cy="6857999"/>
          </a:xfrm>
          <a:prstGeom prst="roundRect">
            <a:avLst>
              <a:gd fmla="val 0" name="adj"/>
            </a:avLst>
          </a:prstGeom>
          <a:solidFill>
            <a:schemeClr val="lt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Contents ">
  <p:cSld name="Section Contents ">
    <p:spTree>
      <p:nvGrpSpPr>
        <p:cNvPr id="100" name="Shape 100"/>
        <p:cNvGrpSpPr/>
        <p:nvPr/>
      </p:nvGrpSpPr>
      <p:grpSpPr>
        <a:xfrm>
          <a:off x="0" y="0"/>
          <a:ext cx="0" cy="0"/>
          <a:chOff x="0" y="0"/>
          <a:chExt cx="0" cy="0"/>
        </a:xfrm>
      </p:grpSpPr>
      <p:sp>
        <p:nvSpPr>
          <p:cNvPr id="101" name="Google Shape;101;p16"/>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6"/>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04" name="Google Shape;104;p1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05" name="Google Shape;105;p16"/>
          <p:cNvSpPr txBox="1"/>
          <p:nvPr>
            <p:ph idx="1" type="body"/>
          </p:nvPr>
        </p:nvSpPr>
        <p:spPr>
          <a:xfrm>
            <a:off x="479425" y="1556792"/>
            <a:ext cx="11233150" cy="388820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dk1"/>
              </a:buClr>
              <a:buSzPts val="1350"/>
              <a:buFont typeface="Arial"/>
              <a:buNone/>
              <a:defRPr b="0" i="0" sz="1800">
                <a:solidFill>
                  <a:schemeClr val="dk1"/>
                </a:solidFill>
                <a:latin typeface="Poppins"/>
                <a:ea typeface="Poppins"/>
                <a:cs typeface="Poppins"/>
                <a:sym typeface="Poppins"/>
              </a:defRPr>
            </a:lvl1pPr>
            <a:lvl2pPr indent="-228600" lvl="1" marL="914400" algn="l">
              <a:lnSpc>
                <a:spcPct val="120000"/>
              </a:lnSpc>
              <a:spcBef>
                <a:spcPts val="303"/>
              </a:spcBef>
              <a:spcAft>
                <a:spcPts val="0"/>
              </a:spcAft>
              <a:buSzPts val="1980"/>
              <a:buFont typeface="Arial"/>
              <a:buNone/>
              <a:defRPr b="1" i="0" sz="1800">
                <a:latin typeface="Poppins SemiBold"/>
                <a:ea typeface="Poppins SemiBold"/>
                <a:cs typeface="Poppins SemiBold"/>
                <a:sym typeface="Poppins SemiBold"/>
              </a:defRPr>
            </a:lvl2pPr>
            <a:lvl3pPr indent="-354330" lvl="2" marL="1371600" algn="l">
              <a:lnSpc>
                <a:spcPct val="120000"/>
              </a:lnSpc>
              <a:spcBef>
                <a:spcPts val="1455"/>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06" name="Google Shape;106;p16"/>
          <p:cNvSpPr txBox="1"/>
          <p:nvPr>
            <p:ph idx="2"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Image">
  <p:cSld name="Agenda + Image">
    <p:spTree>
      <p:nvGrpSpPr>
        <p:cNvPr id="107" name="Shape 107"/>
        <p:cNvGrpSpPr/>
        <p:nvPr/>
      </p:nvGrpSpPr>
      <p:grpSpPr>
        <a:xfrm>
          <a:off x="0" y="0"/>
          <a:ext cx="0" cy="0"/>
          <a:chOff x="0" y="0"/>
          <a:chExt cx="0" cy="0"/>
        </a:xfrm>
      </p:grpSpPr>
      <p:sp>
        <p:nvSpPr>
          <p:cNvPr id="108" name="Google Shape;108;p17"/>
          <p:cNvSpPr txBox="1"/>
          <p:nvPr>
            <p:ph type="title"/>
          </p:nvPr>
        </p:nvSpPr>
        <p:spPr>
          <a:xfrm>
            <a:off x="485464" y="409576"/>
            <a:ext cx="729242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7"/>
          <p:cNvSpPr txBox="1"/>
          <p:nvPr>
            <p:ph idx="1"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10" name="Google Shape;110;p17"/>
          <p:cNvSpPr/>
          <p:nvPr>
            <p:ph idx="2" type="pic"/>
          </p:nvPr>
        </p:nvSpPr>
        <p:spPr>
          <a:xfrm>
            <a:off x="8235951" y="410688"/>
            <a:ext cx="3470586" cy="5610700"/>
          </a:xfrm>
          <a:prstGeom prst="roundRect">
            <a:avLst>
              <a:gd fmla="val 2764" name="adj"/>
            </a:avLst>
          </a:prstGeom>
          <a:solidFill>
            <a:schemeClr val="lt2"/>
          </a:solidFill>
          <a:ln>
            <a:noFill/>
          </a:ln>
        </p:spPr>
      </p:sp>
      <p:sp>
        <p:nvSpPr>
          <p:cNvPr id="111" name="Google Shape;111;p17"/>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13" name="Google Shape;113;p1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14" name="Google Shape;114;p17"/>
          <p:cNvSpPr txBox="1"/>
          <p:nvPr>
            <p:ph idx="3" type="body"/>
          </p:nvPr>
        </p:nvSpPr>
        <p:spPr>
          <a:xfrm>
            <a:off x="479424" y="1556792"/>
            <a:ext cx="7299325" cy="4464596"/>
          </a:xfrm>
          <a:prstGeom prst="rect">
            <a:avLst/>
          </a:prstGeom>
          <a:noFill/>
          <a:ln>
            <a:noFill/>
          </a:ln>
        </p:spPr>
        <p:txBody>
          <a:bodyPr anchorCtr="0" anchor="t" bIns="0" lIns="0" spcFirstLastPara="1" rIns="0" wrap="square" tIns="0">
            <a:normAutofit/>
          </a:bodyPr>
          <a:lstStyle>
            <a:lvl1pPr indent="-355600" lvl="0" marL="457200" algn="l">
              <a:lnSpc>
                <a:spcPct val="120000"/>
              </a:lnSpc>
              <a:spcBef>
                <a:spcPts val="1200"/>
              </a:spcBef>
              <a:spcAft>
                <a:spcPts val="0"/>
              </a:spcAft>
              <a:buClr>
                <a:schemeClr val="dk2"/>
              </a:buClr>
              <a:buSzPts val="2000"/>
              <a:buFont typeface="Poppins"/>
              <a:buAutoNum type="arabicPeriod"/>
              <a:defRPr b="0" i="0" sz="2000">
                <a:latin typeface="Poppins Medium"/>
                <a:ea typeface="Poppins Medium"/>
                <a:cs typeface="Poppins Medium"/>
                <a:sym typeface="Poppins Medium"/>
              </a:defRPr>
            </a:lvl1pPr>
            <a:lvl2pPr indent="-354330" lvl="1" marL="914400" algn="l">
              <a:lnSpc>
                <a:spcPct val="120000"/>
              </a:lnSpc>
              <a:spcBef>
                <a:spcPts val="1200"/>
              </a:spcBef>
              <a:spcAft>
                <a:spcPts val="0"/>
              </a:spcAft>
              <a:buSzPts val="1980"/>
              <a:buChar char="•"/>
              <a:defRPr b="0" i="0" sz="1800">
                <a:latin typeface="Poppins Light"/>
                <a:ea typeface="Poppins Light"/>
                <a:cs typeface="Poppins Light"/>
                <a:sym typeface="Poppins Light"/>
              </a:defRPr>
            </a:lvl2pPr>
            <a:lvl3pPr indent="-354330" lvl="2" marL="1371600" algn="l">
              <a:lnSpc>
                <a:spcPct val="120000"/>
              </a:lnSpc>
              <a:spcBef>
                <a:spcPts val="600"/>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extLst>
    <p:ext uri="{DCECCB84-F9BA-43D5-87BE-67443E8EF086}">
      <p15:sldGuideLst>
        <p15:guide id="1" pos="5188">
          <p15:clr>
            <a:srgbClr val="FBAE40"/>
          </p15:clr>
        </p15:guide>
        <p15:guide id="2" pos="49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d Agenda">
  <p:cSld name="Timed Agenda">
    <p:spTree>
      <p:nvGrpSpPr>
        <p:cNvPr id="115" name="Shape 115"/>
        <p:cNvGrpSpPr/>
        <p:nvPr/>
      </p:nvGrpSpPr>
      <p:grpSpPr>
        <a:xfrm>
          <a:off x="0" y="0"/>
          <a:ext cx="0" cy="0"/>
          <a:chOff x="0" y="0"/>
          <a:chExt cx="0" cy="0"/>
        </a:xfrm>
      </p:grpSpPr>
      <p:sp>
        <p:nvSpPr>
          <p:cNvPr id="116" name="Google Shape;116;p18"/>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8"/>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19" name="Google Shape;119;p1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20" name="Google Shape;120;p18"/>
          <p:cNvSpPr txBox="1"/>
          <p:nvPr>
            <p:ph idx="1" type="body"/>
          </p:nvPr>
        </p:nvSpPr>
        <p:spPr>
          <a:xfrm>
            <a:off x="492699" y="1628800"/>
            <a:ext cx="11219875" cy="3837084"/>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6"/>
              </a:spcBef>
              <a:spcAft>
                <a:spcPts val="0"/>
              </a:spcAft>
              <a:buClr>
                <a:schemeClr val="dk1"/>
              </a:buClr>
              <a:buSzPts val="1274"/>
              <a:buFont typeface="Arial"/>
              <a:buNone/>
              <a:defRPr b="0" i="0" sz="1698">
                <a:solidFill>
                  <a:schemeClr val="dk1"/>
                </a:solidFill>
                <a:latin typeface="Poppins Light"/>
                <a:ea typeface="Poppins Light"/>
                <a:cs typeface="Poppins Light"/>
                <a:sym typeface="Poppins Light"/>
              </a:defRPr>
            </a:lvl1pPr>
            <a:lvl2pPr indent="-228600" lvl="1" marL="914400" algn="l">
              <a:lnSpc>
                <a:spcPct val="120000"/>
              </a:lnSpc>
              <a:spcBef>
                <a:spcPts val="303"/>
              </a:spcBef>
              <a:spcAft>
                <a:spcPts val="0"/>
              </a:spcAft>
              <a:buSzPts val="1868"/>
              <a:buFont typeface="Arial"/>
              <a:buNone/>
              <a:defRPr b="0" i="0" sz="1698">
                <a:solidFill>
                  <a:schemeClr val="dk1"/>
                </a:solidFill>
                <a:latin typeface="Poppins Medium"/>
                <a:ea typeface="Poppins Medium"/>
                <a:cs typeface="Poppins Medium"/>
                <a:sym typeface="Poppins Medium"/>
              </a:defRPr>
            </a:lvl2pPr>
            <a:lvl3pPr indent="-354330" lvl="2" marL="1371600" algn="l">
              <a:lnSpc>
                <a:spcPct val="120000"/>
              </a:lnSpc>
              <a:spcBef>
                <a:spcPts val="1455"/>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21" name="Google Shape;121;p18"/>
          <p:cNvSpPr txBox="1"/>
          <p:nvPr>
            <p:ph idx="2"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4">
  <p:cSld name="Headshots x4">
    <p:spTree>
      <p:nvGrpSpPr>
        <p:cNvPr id="122" name="Shape 122"/>
        <p:cNvGrpSpPr/>
        <p:nvPr/>
      </p:nvGrpSpPr>
      <p:grpSpPr>
        <a:xfrm>
          <a:off x="0" y="0"/>
          <a:ext cx="0" cy="0"/>
          <a:chOff x="0" y="0"/>
          <a:chExt cx="0" cy="0"/>
        </a:xfrm>
      </p:grpSpPr>
      <p:sp>
        <p:nvSpPr>
          <p:cNvPr id="123" name="Google Shape;123;p19"/>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9"/>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26" name="Google Shape;126;p1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27" name="Google Shape;127;p19"/>
          <p:cNvSpPr/>
          <p:nvPr>
            <p:ph idx="2" type="pic"/>
          </p:nvPr>
        </p:nvSpPr>
        <p:spPr>
          <a:xfrm>
            <a:off x="6115304" y="1611609"/>
            <a:ext cx="1588608" cy="1559878"/>
          </a:xfrm>
          <a:prstGeom prst="ellipse">
            <a:avLst/>
          </a:prstGeom>
          <a:solidFill>
            <a:schemeClr val="lt2"/>
          </a:solidFill>
          <a:ln>
            <a:noFill/>
          </a:ln>
        </p:spPr>
      </p:sp>
      <p:sp>
        <p:nvSpPr>
          <p:cNvPr id="128" name="Google Shape;128;p19"/>
          <p:cNvSpPr/>
          <p:nvPr>
            <p:ph idx="3" type="pic"/>
          </p:nvPr>
        </p:nvSpPr>
        <p:spPr>
          <a:xfrm>
            <a:off x="6115304" y="3756099"/>
            <a:ext cx="1588608" cy="1559878"/>
          </a:xfrm>
          <a:prstGeom prst="ellipse">
            <a:avLst/>
          </a:prstGeom>
          <a:solidFill>
            <a:schemeClr val="lt2"/>
          </a:solidFill>
          <a:ln>
            <a:noFill/>
          </a:ln>
        </p:spPr>
      </p:sp>
      <p:sp>
        <p:nvSpPr>
          <p:cNvPr id="129" name="Google Shape;129;p19"/>
          <p:cNvSpPr txBox="1"/>
          <p:nvPr>
            <p:ph idx="1" type="body"/>
          </p:nvPr>
        </p:nvSpPr>
        <p:spPr>
          <a:xfrm>
            <a:off x="2340203" y="2004889"/>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0" name="Google Shape;130;p19"/>
          <p:cNvSpPr/>
          <p:nvPr>
            <p:ph idx="4" type="pic"/>
          </p:nvPr>
        </p:nvSpPr>
        <p:spPr>
          <a:xfrm>
            <a:off x="479425" y="1611609"/>
            <a:ext cx="1588608" cy="1559878"/>
          </a:xfrm>
          <a:prstGeom prst="ellipse">
            <a:avLst/>
          </a:prstGeom>
          <a:solidFill>
            <a:schemeClr val="lt2"/>
          </a:solidFill>
          <a:ln>
            <a:noFill/>
          </a:ln>
        </p:spPr>
      </p:sp>
      <p:sp>
        <p:nvSpPr>
          <p:cNvPr id="131" name="Google Shape;131;p19"/>
          <p:cNvSpPr/>
          <p:nvPr>
            <p:ph idx="5" type="pic"/>
          </p:nvPr>
        </p:nvSpPr>
        <p:spPr>
          <a:xfrm>
            <a:off x="479425" y="3756099"/>
            <a:ext cx="1588608" cy="1559878"/>
          </a:xfrm>
          <a:prstGeom prst="ellipse">
            <a:avLst/>
          </a:prstGeom>
          <a:solidFill>
            <a:schemeClr val="lt2"/>
          </a:solidFill>
          <a:ln>
            <a:noFill/>
          </a:ln>
        </p:spPr>
      </p:sp>
      <p:sp>
        <p:nvSpPr>
          <p:cNvPr id="132" name="Google Shape;132;p19"/>
          <p:cNvSpPr txBox="1"/>
          <p:nvPr>
            <p:ph idx="6" type="body"/>
          </p:nvPr>
        </p:nvSpPr>
        <p:spPr>
          <a:xfrm>
            <a:off x="7976082" y="2004889"/>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3" name="Google Shape;133;p19"/>
          <p:cNvSpPr txBox="1"/>
          <p:nvPr>
            <p:ph idx="7" type="body"/>
          </p:nvPr>
        </p:nvSpPr>
        <p:spPr>
          <a:xfrm>
            <a:off x="2340203" y="4164168"/>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4" name="Google Shape;134;p19"/>
          <p:cNvSpPr txBox="1"/>
          <p:nvPr>
            <p:ph idx="8" type="body"/>
          </p:nvPr>
        </p:nvSpPr>
        <p:spPr>
          <a:xfrm>
            <a:off x="7976082" y="4164168"/>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9">
  <p:cSld name="Headshots x9">
    <p:spTree>
      <p:nvGrpSpPr>
        <p:cNvPr id="135" name="Shape 135"/>
        <p:cNvGrpSpPr/>
        <p:nvPr/>
      </p:nvGrpSpPr>
      <p:grpSpPr>
        <a:xfrm>
          <a:off x="0" y="0"/>
          <a:ext cx="0" cy="0"/>
          <a:chOff x="0" y="0"/>
          <a:chExt cx="0" cy="0"/>
        </a:xfrm>
      </p:grpSpPr>
      <p:sp>
        <p:nvSpPr>
          <p:cNvPr id="136" name="Google Shape;136;p20"/>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0"/>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39" name="Google Shape;139;p2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40" name="Google Shape;140;p20"/>
          <p:cNvSpPr txBox="1"/>
          <p:nvPr>
            <p:ph idx="1" type="body"/>
          </p:nvPr>
        </p:nvSpPr>
        <p:spPr>
          <a:xfrm>
            <a:off x="1703512"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1" name="Google Shape;141;p20"/>
          <p:cNvSpPr/>
          <p:nvPr>
            <p:ph idx="2" type="pic"/>
          </p:nvPr>
        </p:nvSpPr>
        <p:spPr>
          <a:xfrm>
            <a:off x="483881" y="1375234"/>
            <a:ext cx="1062853" cy="1043630"/>
          </a:xfrm>
          <a:prstGeom prst="ellipse">
            <a:avLst/>
          </a:prstGeom>
          <a:solidFill>
            <a:schemeClr val="lt2"/>
          </a:solidFill>
          <a:ln>
            <a:noFill/>
          </a:ln>
        </p:spPr>
      </p:sp>
      <p:sp>
        <p:nvSpPr>
          <p:cNvPr id="142" name="Google Shape;142;p20"/>
          <p:cNvSpPr txBox="1"/>
          <p:nvPr>
            <p:ph idx="3" type="body"/>
          </p:nvPr>
        </p:nvSpPr>
        <p:spPr>
          <a:xfrm>
            <a:off x="5623174"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3" name="Google Shape;143;p20"/>
          <p:cNvSpPr/>
          <p:nvPr>
            <p:ph idx="4" type="pic"/>
          </p:nvPr>
        </p:nvSpPr>
        <p:spPr>
          <a:xfrm>
            <a:off x="4403543" y="1375234"/>
            <a:ext cx="1062853" cy="1043630"/>
          </a:xfrm>
          <a:prstGeom prst="ellipse">
            <a:avLst/>
          </a:prstGeom>
          <a:solidFill>
            <a:schemeClr val="lt2"/>
          </a:solidFill>
          <a:ln>
            <a:noFill/>
          </a:ln>
        </p:spPr>
      </p:sp>
      <p:sp>
        <p:nvSpPr>
          <p:cNvPr id="144" name="Google Shape;144;p20"/>
          <p:cNvSpPr txBox="1"/>
          <p:nvPr>
            <p:ph idx="5" type="body"/>
          </p:nvPr>
        </p:nvSpPr>
        <p:spPr>
          <a:xfrm>
            <a:off x="9542836"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5" name="Google Shape;145;p20"/>
          <p:cNvSpPr/>
          <p:nvPr>
            <p:ph idx="6" type="pic"/>
          </p:nvPr>
        </p:nvSpPr>
        <p:spPr>
          <a:xfrm>
            <a:off x="8323205" y="1375234"/>
            <a:ext cx="1062853" cy="1043630"/>
          </a:xfrm>
          <a:prstGeom prst="ellipse">
            <a:avLst/>
          </a:prstGeom>
          <a:solidFill>
            <a:schemeClr val="lt2"/>
          </a:solidFill>
          <a:ln>
            <a:noFill/>
          </a:ln>
        </p:spPr>
      </p:sp>
      <p:sp>
        <p:nvSpPr>
          <p:cNvPr id="146" name="Google Shape;146;p20"/>
          <p:cNvSpPr txBox="1"/>
          <p:nvPr>
            <p:ph idx="7" type="body"/>
          </p:nvPr>
        </p:nvSpPr>
        <p:spPr>
          <a:xfrm>
            <a:off x="1703512"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7" name="Google Shape;147;p20"/>
          <p:cNvSpPr/>
          <p:nvPr>
            <p:ph idx="8" type="pic"/>
          </p:nvPr>
        </p:nvSpPr>
        <p:spPr>
          <a:xfrm>
            <a:off x="483881" y="2930434"/>
            <a:ext cx="1062853" cy="1043630"/>
          </a:xfrm>
          <a:prstGeom prst="ellipse">
            <a:avLst/>
          </a:prstGeom>
          <a:solidFill>
            <a:schemeClr val="lt2"/>
          </a:solidFill>
          <a:ln>
            <a:noFill/>
          </a:ln>
        </p:spPr>
      </p:sp>
      <p:sp>
        <p:nvSpPr>
          <p:cNvPr id="148" name="Google Shape;148;p20"/>
          <p:cNvSpPr txBox="1"/>
          <p:nvPr>
            <p:ph idx="9" type="body"/>
          </p:nvPr>
        </p:nvSpPr>
        <p:spPr>
          <a:xfrm>
            <a:off x="5623174"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9" name="Google Shape;149;p20"/>
          <p:cNvSpPr/>
          <p:nvPr>
            <p:ph idx="13" type="pic"/>
          </p:nvPr>
        </p:nvSpPr>
        <p:spPr>
          <a:xfrm>
            <a:off x="4403543" y="2930434"/>
            <a:ext cx="1062853" cy="1043630"/>
          </a:xfrm>
          <a:prstGeom prst="ellipse">
            <a:avLst/>
          </a:prstGeom>
          <a:solidFill>
            <a:schemeClr val="lt2"/>
          </a:solidFill>
          <a:ln>
            <a:noFill/>
          </a:ln>
        </p:spPr>
      </p:sp>
      <p:sp>
        <p:nvSpPr>
          <p:cNvPr id="150" name="Google Shape;150;p20"/>
          <p:cNvSpPr txBox="1"/>
          <p:nvPr>
            <p:ph idx="14" type="body"/>
          </p:nvPr>
        </p:nvSpPr>
        <p:spPr>
          <a:xfrm>
            <a:off x="9542836"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1" name="Google Shape;151;p20"/>
          <p:cNvSpPr/>
          <p:nvPr>
            <p:ph idx="15" type="pic"/>
          </p:nvPr>
        </p:nvSpPr>
        <p:spPr>
          <a:xfrm>
            <a:off x="8323205" y="2930434"/>
            <a:ext cx="1062853" cy="1043630"/>
          </a:xfrm>
          <a:prstGeom prst="ellipse">
            <a:avLst/>
          </a:prstGeom>
          <a:solidFill>
            <a:schemeClr val="lt2"/>
          </a:solidFill>
          <a:ln>
            <a:noFill/>
          </a:ln>
        </p:spPr>
      </p:sp>
      <p:sp>
        <p:nvSpPr>
          <p:cNvPr id="152" name="Google Shape;152;p20"/>
          <p:cNvSpPr txBox="1"/>
          <p:nvPr>
            <p:ph idx="16" type="body"/>
          </p:nvPr>
        </p:nvSpPr>
        <p:spPr>
          <a:xfrm>
            <a:off x="1703512"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3" name="Google Shape;153;p20"/>
          <p:cNvSpPr/>
          <p:nvPr>
            <p:ph idx="17" type="pic"/>
          </p:nvPr>
        </p:nvSpPr>
        <p:spPr>
          <a:xfrm>
            <a:off x="483881" y="4485634"/>
            <a:ext cx="1062853" cy="1043630"/>
          </a:xfrm>
          <a:prstGeom prst="ellipse">
            <a:avLst/>
          </a:prstGeom>
          <a:solidFill>
            <a:schemeClr val="lt2"/>
          </a:solidFill>
          <a:ln>
            <a:noFill/>
          </a:ln>
        </p:spPr>
      </p:sp>
      <p:sp>
        <p:nvSpPr>
          <p:cNvPr id="154" name="Google Shape;154;p20"/>
          <p:cNvSpPr txBox="1"/>
          <p:nvPr>
            <p:ph idx="18" type="body"/>
          </p:nvPr>
        </p:nvSpPr>
        <p:spPr>
          <a:xfrm>
            <a:off x="5623174"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5" name="Google Shape;155;p20"/>
          <p:cNvSpPr/>
          <p:nvPr>
            <p:ph idx="19" type="pic"/>
          </p:nvPr>
        </p:nvSpPr>
        <p:spPr>
          <a:xfrm>
            <a:off x="4403543" y="4485634"/>
            <a:ext cx="1062853" cy="1043630"/>
          </a:xfrm>
          <a:prstGeom prst="ellipse">
            <a:avLst/>
          </a:prstGeom>
          <a:solidFill>
            <a:schemeClr val="lt2"/>
          </a:solidFill>
          <a:ln>
            <a:noFill/>
          </a:ln>
        </p:spPr>
      </p:sp>
      <p:sp>
        <p:nvSpPr>
          <p:cNvPr id="156" name="Google Shape;156;p20"/>
          <p:cNvSpPr txBox="1"/>
          <p:nvPr>
            <p:ph idx="20" type="body"/>
          </p:nvPr>
        </p:nvSpPr>
        <p:spPr>
          <a:xfrm>
            <a:off x="9542836"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7" name="Google Shape;157;p20"/>
          <p:cNvSpPr/>
          <p:nvPr>
            <p:ph idx="21" type="pic"/>
          </p:nvPr>
        </p:nvSpPr>
        <p:spPr>
          <a:xfrm>
            <a:off x="8323205" y="4485634"/>
            <a:ext cx="1062853" cy="1043630"/>
          </a:xfrm>
          <a:prstGeom prst="ellipse">
            <a:avLst/>
          </a:prstGeom>
          <a:solidFill>
            <a:schemeClr val="lt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solidFill>
          <a:schemeClr val="lt1"/>
        </a:solidFill>
      </p:bgPr>
    </p:bg>
    <p:spTree>
      <p:nvGrpSpPr>
        <p:cNvPr id="19" name="Shape 19"/>
        <p:cNvGrpSpPr/>
        <p:nvPr/>
      </p:nvGrpSpPr>
      <p:grpSpPr>
        <a:xfrm>
          <a:off x="0" y="0"/>
          <a:ext cx="0" cy="0"/>
          <a:chOff x="0" y="0"/>
          <a:chExt cx="0" cy="0"/>
        </a:xfrm>
      </p:grpSpPr>
      <p:sp>
        <p:nvSpPr>
          <p:cNvPr id="20" name="Google Shape;20;p3"/>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 name="Google Shape;22;p3"/>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23" name="Google Shape;23;p3"/>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
        <p:nvSpPr>
          <p:cNvPr id="24" name="Google Shape;24;p3"/>
          <p:cNvSpPr/>
          <p:nvPr>
            <p:ph idx="3" type="pic"/>
          </p:nvPr>
        </p:nvSpPr>
        <p:spPr>
          <a:xfrm>
            <a:off x="6672064" y="0"/>
            <a:ext cx="5519936" cy="6858000"/>
          </a:xfrm>
          <a:prstGeom prst="rect">
            <a:avLst/>
          </a:prstGeom>
          <a:solidFill>
            <a:schemeClr val="lt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12">
  <p:cSld name="Headshots x12">
    <p:spTree>
      <p:nvGrpSpPr>
        <p:cNvPr id="158" name="Shape 158"/>
        <p:cNvGrpSpPr/>
        <p:nvPr/>
      </p:nvGrpSpPr>
      <p:grpSpPr>
        <a:xfrm>
          <a:off x="0" y="0"/>
          <a:ext cx="0" cy="0"/>
          <a:chOff x="0" y="0"/>
          <a:chExt cx="0" cy="0"/>
        </a:xfrm>
      </p:grpSpPr>
      <p:sp>
        <p:nvSpPr>
          <p:cNvPr id="159" name="Google Shape;159;p21"/>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62" name="Google Shape;162;p2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63" name="Google Shape;163;p21"/>
          <p:cNvSpPr txBox="1"/>
          <p:nvPr>
            <p:ph idx="1" type="body"/>
          </p:nvPr>
        </p:nvSpPr>
        <p:spPr>
          <a:xfrm>
            <a:off x="1546734"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4" name="Google Shape;164;p21"/>
          <p:cNvSpPr/>
          <p:nvPr>
            <p:ph idx="2" type="pic"/>
          </p:nvPr>
        </p:nvSpPr>
        <p:spPr>
          <a:xfrm>
            <a:off x="493196" y="1378527"/>
            <a:ext cx="829872" cy="814863"/>
          </a:xfrm>
          <a:prstGeom prst="ellipse">
            <a:avLst/>
          </a:prstGeom>
          <a:solidFill>
            <a:schemeClr val="lt2"/>
          </a:solidFill>
          <a:ln>
            <a:noFill/>
          </a:ln>
        </p:spPr>
      </p:sp>
      <p:sp>
        <p:nvSpPr>
          <p:cNvPr id="165" name="Google Shape;165;p21"/>
          <p:cNvSpPr txBox="1"/>
          <p:nvPr>
            <p:ph idx="3" type="body"/>
          </p:nvPr>
        </p:nvSpPr>
        <p:spPr>
          <a:xfrm>
            <a:off x="5536268"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6" name="Google Shape;166;p21"/>
          <p:cNvSpPr/>
          <p:nvPr>
            <p:ph idx="4" type="pic"/>
          </p:nvPr>
        </p:nvSpPr>
        <p:spPr>
          <a:xfrm>
            <a:off x="4482730" y="1378527"/>
            <a:ext cx="829872" cy="814863"/>
          </a:xfrm>
          <a:prstGeom prst="ellipse">
            <a:avLst/>
          </a:prstGeom>
          <a:solidFill>
            <a:schemeClr val="lt2"/>
          </a:solidFill>
          <a:ln>
            <a:noFill/>
          </a:ln>
        </p:spPr>
      </p:sp>
      <p:sp>
        <p:nvSpPr>
          <p:cNvPr id="167" name="Google Shape;167;p21"/>
          <p:cNvSpPr txBox="1"/>
          <p:nvPr>
            <p:ph idx="5" type="body"/>
          </p:nvPr>
        </p:nvSpPr>
        <p:spPr>
          <a:xfrm>
            <a:off x="9525802"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8" name="Google Shape;168;p21"/>
          <p:cNvSpPr/>
          <p:nvPr>
            <p:ph idx="6" type="pic"/>
          </p:nvPr>
        </p:nvSpPr>
        <p:spPr>
          <a:xfrm>
            <a:off x="8472264" y="1378527"/>
            <a:ext cx="829872" cy="814863"/>
          </a:xfrm>
          <a:prstGeom prst="ellipse">
            <a:avLst/>
          </a:prstGeom>
          <a:solidFill>
            <a:schemeClr val="lt2"/>
          </a:solidFill>
          <a:ln>
            <a:noFill/>
          </a:ln>
        </p:spPr>
      </p:sp>
      <p:sp>
        <p:nvSpPr>
          <p:cNvPr id="169" name="Google Shape;169;p21"/>
          <p:cNvSpPr txBox="1"/>
          <p:nvPr>
            <p:ph idx="7" type="body"/>
          </p:nvPr>
        </p:nvSpPr>
        <p:spPr>
          <a:xfrm>
            <a:off x="1538332"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0" name="Google Shape;170;p21"/>
          <p:cNvSpPr/>
          <p:nvPr>
            <p:ph idx="8" type="pic"/>
          </p:nvPr>
        </p:nvSpPr>
        <p:spPr>
          <a:xfrm>
            <a:off x="484794" y="2522062"/>
            <a:ext cx="829872" cy="814863"/>
          </a:xfrm>
          <a:prstGeom prst="ellipse">
            <a:avLst/>
          </a:prstGeom>
          <a:solidFill>
            <a:schemeClr val="lt2"/>
          </a:solidFill>
          <a:ln>
            <a:noFill/>
          </a:ln>
        </p:spPr>
      </p:sp>
      <p:sp>
        <p:nvSpPr>
          <p:cNvPr id="171" name="Google Shape;171;p21"/>
          <p:cNvSpPr txBox="1"/>
          <p:nvPr>
            <p:ph idx="9" type="body"/>
          </p:nvPr>
        </p:nvSpPr>
        <p:spPr>
          <a:xfrm>
            <a:off x="5527866"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2" name="Google Shape;172;p21"/>
          <p:cNvSpPr/>
          <p:nvPr>
            <p:ph idx="13" type="pic"/>
          </p:nvPr>
        </p:nvSpPr>
        <p:spPr>
          <a:xfrm>
            <a:off x="4474328" y="2522062"/>
            <a:ext cx="829872" cy="814863"/>
          </a:xfrm>
          <a:prstGeom prst="ellipse">
            <a:avLst/>
          </a:prstGeom>
          <a:solidFill>
            <a:schemeClr val="lt2"/>
          </a:solidFill>
          <a:ln>
            <a:noFill/>
          </a:ln>
        </p:spPr>
      </p:sp>
      <p:sp>
        <p:nvSpPr>
          <p:cNvPr id="173" name="Google Shape;173;p21"/>
          <p:cNvSpPr txBox="1"/>
          <p:nvPr>
            <p:ph idx="14" type="body"/>
          </p:nvPr>
        </p:nvSpPr>
        <p:spPr>
          <a:xfrm>
            <a:off x="9517400"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4" name="Google Shape;174;p21"/>
          <p:cNvSpPr/>
          <p:nvPr>
            <p:ph idx="15" type="pic"/>
          </p:nvPr>
        </p:nvSpPr>
        <p:spPr>
          <a:xfrm>
            <a:off x="8463862" y="2522062"/>
            <a:ext cx="829872" cy="814863"/>
          </a:xfrm>
          <a:prstGeom prst="ellipse">
            <a:avLst/>
          </a:prstGeom>
          <a:solidFill>
            <a:schemeClr val="lt2"/>
          </a:solidFill>
          <a:ln>
            <a:noFill/>
          </a:ln>
        </p:spPr>
      </p:sp>
      <p:sp>
        <p:nvSpPr>
          <p:cNvPr id="175" name="Google Shape;175;p21"/>
          <p:cNvSpPr txBox="1"/>
          <p:nvPr>
            <p:ph idx="16" type="body"/>
          </p:nvPr>
        </p:nvSpPr>
        <p:spPr>
          <a:xfrm>
            <a:off x="1538332"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6" name="Google Shape;176;p21"/>
          <p:cNvSpPr/>
          <p:nvPr>
            <p:ph idx="17" type="pic"/>
          </p:nvPr>
        </p:nvSpPr>
        <p:spPr>
          <a:xfrm>
            <a:off x="484794" y="3665597"/>
            <a:ext cx="829872" cy="814863"/>
          </a:xfrm>
          <a:prstGeom prst="ellipse">
            <a:avLst/>
          </a:prstGeom>
          <a:solidFill>
            <a:schemeClr val="lt2"/>
          </a:solidFill>
          <a:ln>
            <a:noFill/>
          </a:ln>
        </p:spPr>
      </p:sp>
      <p:sp>
        <p:nvSpPr>
          <p:cNvPr id="177" name="Google Shape;177;p21"/>
          <p:cNvSpPr txBox="1"/>
          <p:nvPr>
            <p:ph idx="18" type="body"/>
          </p:nvPr>
        </p:nvSpPr>
        <p:spPr>
          <a:xfrm>
            <a:off x="5527866"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8" name="Google Shape;178;p21"/>
          <p:cNvSpPr/>
          <p:nvPr>
            <p:ph idx="19" type="pic"/>
          </p:nvPr>
        </p:nvSpPr>
        <p:spPr>
          <a:xfrm>
            <a:off x="4474328" y="3665597"/>
            <a:ext cx="829872" cy="814863"/>
          </a:xfrm>
          <a:prstGeom prst="ellipse">
            <a:avLst/>
          </a:prstGeom>
          <a:solidFill>
            <a:schemeClr val="lt2"/>
          </a:solidFill>
          <a:ln>
            <a:noFill/>
          </a:ln>
        </p:spPr>
      </p:sp>
      <p:sp>
        <p:nvSpPr>
          <p:cNvPr id="179" name="Google Shape;179;p21"/>
          <p:cNvSpPr txBox="1"/>
          <p:nvPr>
            <p:ph idx="20" type="body"/>
          </p:nvPr>
        </p:nvSpPr>
        <p:spPr>
          <a:xfrm>
            <a:off x="9517400"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0" name="Google Shape;180;p21"/>
          <p:cNvSpPr/>
          <p:nvPr>
            <p:ph idx="21" type="pic"/>
          </p:nvPr>
        </p:nvSpPr>
        <p:spPr>
          <a:xfrm>
            <a:off x="8463862" y="3665597"/>
            <a:ext cx="829872" cy="814863"/>
          </a:xfrm>
          <a:prstGeom prst="ellipse">
            <a:avLst/>
          </a:prstGeom>
          <a:solidFill>
            <a:schemeClr val="lt2"/>
          </a:solidFill>
          <a:ln>
            <a:noFill/>
          </a:ln>
        </p:spPr>
      </p:sp>
      <p:sp>
        <p:nvSpPr>
          <p:cNvPr id="181" name="Google Shape;181;p21"/>
          <p:cNvSpPr txBox="1"/>
          <p:nvPr>
            <p:ph idx="22" type="body"/>
          </p:nvPr>
        </p:nvSpPr>
        <p:spPr>
          <a:xfrm>
            <a:off x="1538332"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2" name="Google Shape;182;p21"/>
          <p:cNvSpPr/>
          <p:nvPr>
            <p:ph idx="23" type="pic"/>
          </p:nvPr>
        </p:nvSpPr>
        <p:spPr>
          <a:xfrm>
            <a:off x="484794" y="4809132"/>
            <a:ext cx="829872" cy="814863"/>
          </a:xfrm>
          <a:prstGeom prst="ellipse">
            <a:avLst/>
          </a:prstGeom>
          <a:solidFill>
            <a:schemeClr val="lt2"/>
          </a:solidFill>
          <a:ln>
            <a:noFill/>
          </a:ln>
        </p:spPr>
      </p:sp>
      <p:sp>
        <p:nvSpPr>
          <p:cNvPr id="183" name="Google Shape;183;p21"/>
          <p:cNvSpPr txBox="1"/>
          <p:nvPr>
            <p:ph idx="24" type="body"/>
          </p:nvPr>
        </p:nvSpPr>
        <p:spPr>
          <a:xfrm>
            <a:off x="5527866"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4" name="Google Shape;184;p21"/>
          <p:cNvSpPr/>
          <p:nvPr>
            <p:ph idx="25" type="pic"/>
          </p:nvPr>
        </p:nvSpPr>
        <p:spPr>
          <a:xfrm>
            <a:off x="4474328" y="4809132"/>
            <a:ext cx="829872" cy="814863"/>
          </a:xfrm>
          <a:prstGeom prst="ellipse">
            <a:avLst/>
          </a:prstGeom>
          <a:solidFill>
            <a:schemeClr val="lt2"/>
          </a:solidFill>
          <a:ln>
            <a:noFill/>
          </a:ln>
        </p:spPr>
      </p:sp>
      <p:sp>
        <p:nvSpPr>
          <p:cNvPr id="185" name="Google Shape;185;p21"/>
          <p:cNvSpPr txBox="1"/>
          <p:nvPr>
            <p:ph idx="26" type="body"/>
          </p:nvPr>
        </p:nvSpPr>
        <p:spPr>
          <a:xfrm>
            <a:off x="9517400"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6" name="Google Shape;186;p21"/>
          <p:cNvSpPr/>
          <p:nvPr>
            <p:ph idx="27" type="pic"/>
          </p:nvPr>
        </p:nvSpPr>
        <p:spPr>
          <a:xfrm>
            <a:off x="8463862" y="4809132"/>
            <a:ext cx="829872" cy="814863"/>
          </a:xfrm>
          <a:prstGeom prst="ellipse">
            <a:avLst/>
          </a:prstGeom>
          <a:solidFill>
            <a:schemeClr val="lt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Subhead">
  <p:cSld name="2 Column + Subhead">
    <p:spTree>
      <p:nvGrpSpPr>
        <p:cNvPr id="187" name="Shape 187"/>
        <p:cNvGrpSpPr/>
        <p:nvPr/>
      </p:nvGrpSpPr>
      <p:grpSpPr>
        <a:xfrm>
          <a:off x="0" y="0"/>
          <a:ext cx="0" cy="0"/>
          <a:chOff x="0" y="0"/>
          <a:chExt cx="0" cy="0"/>
        </a:xfrm>
      </p:grpSpPr>
      <p:sp>
        <p:nvSpPr>
          <p:cNvPr id="188" name="Google Shape;188;p22"/>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22"/>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2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91" name="Google Shape;191;p2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92" name="Google Shape;192;p22"/>
          <p:cNvSpPr txBox="1"/>
          <p:nvPr>
            <p:ph idx="1"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93" name="Google Shape;193;p22"/>
          <p:cNvSpPr txBox="1"/>
          <p:nvPr>
            <p:ph idx="2"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Subhead">
  <p:cSld name="Bullets + Subhead">
    <p:spTree>
      <p:nvGrpSpPr>
        <p:cNvPr id="194" name="Shape 194"/>
        <p:cNvGrpSpPr/>
        <p:nvPr/>
      </p:nvGrpSpPr>
      <p:grpSpPr>
        <a:xfrm>
          <a:off x="0" y="0"/>
          <a:ext cx="0" cy="0"/>
          <a:chOff x="0" y="0"/>
          <a:chExt cx="0" cy="0"/>
        </a:xfrm>
      </p:grpSpPr>
      <p:sp>
        <p:nvSpPr>
          <p:cNvPr id="195" name="Google Shape;195;p23"/>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23"/>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2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98" name="Google Shape;198;p2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99" name="Google Shape;199;p23"/>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00" name="Google Shape;200;p23"/>
          <p:cNvSpPr txBox="1"/>
          <p:nvPr>
            <p:ph idx="2"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 Subhead">
  <p:cSld name="Numbered + Subhead">
    <p:spTree>
      <p:nvGrpSpPr>
        <p:cNvPr id="201" name="Shape 201"/>
        <p:cNvGrpSpPr/>
        <p:nvPr/>
      </p:nvGrpSpPr>
      <p:grpSpPr>
        <a:xfrm>
          <a:off x="0" y="0"/>
          <a:ext cx="0" cy="0"/>
          <a:chOff x="0" y="0"/>
          <a:chExt cx="0" cy="0"/>
        </a:xfrm>
      </p:grpSpPr>
      <p:sp>
        <p:nvSpPr>
          <p:cNvPr id="202" name="Google Shape;202;p24"/>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24"/>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2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05" name="Google Shape;205;p2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06" name="Google Shape;206;p24"/>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07" name="Google Shape;207;p24"/>
          <p:cNvSpPr txBox="1"/>
          <p:nvPr>
            <p:ph idx="2"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Poppins"/>
              <a:buAutoNum type="arabicPeriod"/>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 Text x2">
  <p:cSld name="Subhead + Text x2">
    <p:spTree>
      <p:nvGrpSpPr>
        <p:cNvPr id="208" name="Shape 208"/>
        <p:cNvGrpSpPr/>
        <p:nvPr/>
      </p:nvGrpSpPr>
      <p:grpSpPr>
        <a:xfrm>
          <a:off x="0" y="0"/>
          <a:ext cx="0" cy="0"/>
          <a:chOff x="0" y="0"/>
          <a:chExt cx="0" cy="0"/>
        </a:xfrm>
      </p:grpSpPr>
      <p:sp>
        <p:nvSpPr>
          <p:cNvPr id="209" name="Google Shape;209;p25"/>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25"/>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2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12" name="Google Shape;212;p2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13" name="Google Shape;213;p25"/>
          <p:cNvSpPr txBox="1"/>
          <p:nvPr>
            <p:ph idx="1" type="body"/>
          </p:nvPr>
        </p:nvSpPr>
        <p:spPr>
          <a:xfrm>
            <a:off x="485464" y="1210860"/>
            <a:ext cx="5382964"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4" name="Google Shape;214;p25"/>
          <p:cNvSpPr txBox="1"/>
          <p:nvPr>
            <p:ph idx="2" type="body"/>
          </p:nvPr>
        </p:nvSpPr>
        <p:spPr>
          <a:xfrm>
            <a:off x="479425" y="1628800"/>
            <a:ext cx="5389072" cy="4392488"/>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5" name="Google Shape;215;p25"/>
          <p:cNvSpPr txBox="1"/>
          <p:nvPr>
            <p:ph idx="3" type="body"/>
          </p:nvPr>
        </p:nvSpPr>
        <p:spPr>
          <a:xfrm>
            <a:off x="6318132" y="1210860"/>
            <a:ext cx="5382964"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6" name="Google Shape;216;p25"/>
          <p:cNvSpPr txBox="1"/>
          <p:nvPr>
            <p:ph idx="4" type="body"/>
          </p:nvPr>
        </p:nvSpPr>
        <p:spPr>
          <a:xfrm>
            <a:off x="6312025" y="1628800"/>
            <a:ext cx="5389072" cy="4392488"/>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Box">
  <p:cSld name="Text + Box">
    <p:spTree>
      <p:nvGrpSpPr>
        <p:cNvPr id="217" name="Shape 217"/>
        <p:cNvGrpSpPr/>
        <p:nvPr/>
      </p:nvGrpSpPr>
      <p:grpSpPr>
        <a:xfrm>
          <a:off x="0" y="0"/>
          <a:ext cx="0" cy="0"/>
          <a:chOff x="0" y="0"/>
          <a:chExt cx="0" cy="0"/>
        </a:xfrm>
      </p:grpSpPr>
      <p:sp>
        <p:nvSpPr>
          <p:cNvPr id="218" name="Google Shape;218;p2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2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2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21" name="Google Shape;221;p2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22" name="Google Shape;222;p26"/>
          <p:cNvSpPr/>
          <p:nvPr/>
        </p:nvSpPr>
        <p:spPr>
          <a:xfrm>
            <a:off x="7092424" y="1196752"/>
            <a:ext cx="4613648" cy="4824312"/>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23" name="Google Shape;223;p26"/>
          <p:cNvSpPr txBox="1"/>
          <p:nvPr>
            <p:ph idx="1" type="body"/>
          </p:nvPr>
        </p:nvSpPr>
        <p:spPr>
          <a:xfrm>
            <a:off x="7241575" y="1635290"/>
            <a:ext cx="4317271" cy="26743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4" name="Google Shape;224;p26"/>
          <p:cNvSpPr txBox="1"/>
          <p:nvPr>
            <p:ph idx="2" type="body"/>
          </p:nvPr>
        </p:nvSpPr>
        <p:spPr>
          <a:xfrm>
            <a:off x="7265319" y="2078157"/>
            <a:ext cx="4296736" cy="3822803"/>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b="0" i="0" sz="1400">
                <a:solidFill>
                  <a:schemeClr val="dk2"/>
                </a:solidFill>
                <a:latin typeface="Poppins Light"/>
                <a:ea typeface="Poppins Light"/>
                <a:cs typeface="Poppins Light"/>
                <a:sym typeface="Poppins Light"/>
              </a:defRPr>
            </a:lvl1pPr>
            <a:lvl2pPr indent="-312419" lvl="1" marL="914400" algn="l">
              <a:lnSpc>
                <a:spcPct val="120000"/>
              </a:lnSpc>
              <a:spcBef>
                <a:spcPts val="600"/>
              </a:spcBef>
              <a:spcAft>
                <a:spcPts val="0"/>
              </a:spcAft>
              <a:buSzPts val="1320"/>
              <a:buChar char="•"/>
              <a:defRPr b="0" i="0" sz="1200">
                <a:solidFill>
                  <a:schemeClr val="dk2"/>
                </a:solidFill>
                <a:latin typeface="Poppins Light"/>
                <a:ea typeface="Poppins Light"/>
                <a:cs typeface="Poppins Light"/>
                <a:sym typeface="Poppins Light"/>
              </a:defRPr>
            </a:lvl2pPr>
            <a:lvl3pPr indent="-305435" lvl="2" marL="1371600" algn="l">
              <a:lnSpc>
                <a:spcPct val="120000"/>
              </a:lnSpc>
              <a:spcBef>
                <a:spcPts val="728"/>
              </a:spcBef>
              <a:spcAft>
                <a:spcPts val="0"/>
              </a:spcAft>
              <a:buSzPts val="1210"/>
              <a:buChar char="•"/>
              <a:defRPr b="0" i="0" sz="1100">
                <a:solidFill>
                  <a:schemeClr val="dk2"/>
                </a:solidFill>
                <a:latin typeface="Poppins Light"/>
                <a:ea typeface="Poppins Light"/>
                <a:cs typeface="Poppins Light"/>
                <a:sym typeface="Poppins Light"/>
              </a:defRPr>
            </a:lvl3pPr>
            <a:lvl4pPr indent="-301942" lvl="3" marL="1828800" algn="l">
              <a:lnSpc>
                <a:spcPct val="120000"/>
              </a:lnSpc>
              <a:spcBef>
                <a:spcPts val="728"/>
              </a:spcBef>
              <a:spcAft>
                <a:spcPts val="0"/>
              </a:spcAft>
              <a:buSzPts val="1155"/>
              <a:buChar char="•"/>
              <a:defRPr b="0" i="0" sz="1050">
                <a:solidFill>
                  <a:schemeClr val="dk2"/>
                </a:solidFill>
                <a:latin typeface="Poppins Light"/>
                <a:ea typeface="Poppins Light"/>
                <a:cs typeface="Poppins Light"/>
                <a:sym typeface="Poppins Light"/>
              </a:defRPr>
            </a:lvl4pPr>
            <a:lvl5pPr indent="-301942" lvl="4" marL="2286000" algn="l">
              <a:lnSpc>
                <a:spcPct val="120000"/>
              </a:lnSpc>
              <a:spcBef>
                <a:spcPts val="728"/>
              </a:spcBef>
              <a:spcAft>
                <a:spcPts val="0"/>
              </a:spcAft>
              <a:buSzPts val="1155"/>
              <a:buChar char="•"/>
              <a:defRPr b="0" i="0" sz="1050">
                <a:solidFill>
                  <a:schemeClr val="dk2"/>
                </a:solidFill>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5" name="Google Shape;225;p26"/>
          <p:cNvSpPr txBox="1"/>
          <p:nvPr>
            <p:ph idx="3" type="body"/>
          </p:nvPr>
        </p:nvSpPr>
        <p:spPr>
          <a:xfrm>
            <a:off x="479425" y="1196975"/>
            <a:ext cx="6120631" cy="482431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6" name="Google Shape;226;p26"/>
          <p:cNvSpPr txBox="1"/>
          <p:nvPr>
            <p:ph idx="4" type="body"/>
          </p:nvPr>
        </p:nvSpPr>
        <p:spPr>
          <a:xfrm>
            <a:off x="7241575" y="1379322"/>
            <a:ext cx="4317271" cy="167554"/>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900"/>
              <a:buFont typeface="Arial"/>
              <a:buNone/>
              <a:defRPr b="0" i="0" sz="1200">
                <a:solidFill>
                  <a:schemeClr val="dk2"/>
                </a:solidFill>
                <a:latin typeface="Poppins Light"/>
                <a:ea typeface="Poppins Light"/>
                <a:cs typeface="Poppins Light"/>
                <a:sym typeface="Poppins Light"/>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oxes x2">
  <p:cSld name="Blue Boxes x2">
    <p:spTree>
      <p:nvGrpSpPr>
        <p:cNvPr id="227" name="Shape 227"/>
        <p:cNvGrpSpPr/>
        <p:nvPr/>
      </p:nvGrpSpPr>
      <p:grpSpPr>
        <a:xfrm>
          <a:off x="0" y="0"/>
          <a:ext cx="0" cy="0"/>
          <a:chOff x="0" y="0"/>
          <a:chExt cx="0" cy="0"/>
        </a:xfrm>
      </p:grpSpPr>
      <p:sp>
        <p:nvSpPr>
          <p:cNvPr id="228" name="Google Shape;228;p27"/>
          <p:cNvSpPr/>
          <p:nvPr/>
        </p:nvSpPr>
        <p:spPr>
          <a:xfrm>
            <a:off x="469353" y="1210860"/>
            <a:ext cx="5410623"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29" name="Google Shape;229;p2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2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2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32" name="Google Shape;232;p2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33" name="Google Shape;233;p27"/>
          <p:cNvSpPr txBox="1"/>
          <p:nvPr>
            <p:ph idx="1" type="body"/>
          </p:nvPr>
        </p:nvSpPr>
        <p:spPr>
          <a:xfrm>
            <a:off x="666643" y="1360633"/>
            <a:ext cx="4992298" cy="28803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500"/>
              <a:buFont typeface="Arial"/>
              <a:buNone/>
              <a:defRPr b="0" i="0" sz="20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4" name="Google Shape;234;p27"/>
          <p:cNvSpPr txBox="1"/>
          <p:nvPr>
            <p:ph idx="2" type="body"/>
          </p:nvPr>
        </p:nvSpPr>
        <p:spPr>
          <a:xfrm>
            <a:off x="690387"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accent1"/>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Clr>
                <a:schemeClr val="accent1"/>
              </a:buClr>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Clr>
                <a:schemeClr val="accent1"/>
              </a:buClr>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5" name="Google Shape;235;p27"/>
          <p:cNvSpPr/>
          <p:nvPr/>
        </p:nvSpPr>
        <p:spPr>
          <a:xfrm>
            <a:off x="6306888" y="1210860"/>
            <a:ext cx="5410623"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36" name="Google Shape;236;p27"/>
          <p:cNvSpPr txBox="1"/>
          <p:nvPr>
            <p:ph idx="3" type="body"/>
          </p:nvPr>
        </p:nvSpPr>
        <p:spPr>
          <a:xfrm>
            <a:off x="6504178" y="1360633"/>
            <a:ext cx="4992298" cy="28803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500"/>
              <a:buFont typeface="Arial"/>
              <a:buNone/>
              <a:defRPr b="0" i="0" sz="20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7" name="Google Shape;237;p27"/>
          <p:cNvSpPr txBox="1"/>
          <p:nvPr>
            <p:ph idx="4" type="body"/>
          </p:nvPr>
        </p:nvSpPr>
        <p:spPr>
          <a:xfrm>
            <a:off x="6527922"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accent1"/>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Clr>
                <a:schemeClr val="accent1"/>
              </a:buClr>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Clr>
                <a:schemeClr val="accent1"/>
              </a:buClr>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Boxes x3">
  <p:cSld name="Purple Boxes x3">
    <p:spTree>
      <p:nvGrpSpPr>
        <p:cNvPr id="238" name="Shape 238"/>
        <p:cNvGrpSpPr/>
        <p:nvPr/>
      </p:nvGrpSpPr>
      <p:grpSpPr>
        <a:xfrm>
          <a:off x="0" y="0"/>
          <a:ext cx="0" cy="0"/>
          <a:chOff x="0" y="0"/>
          <a:chExt cx="0" cy="0"/>
        </a:xfrm>
      </p:grpSpPr>
      <p:sp>
        <p:nvSpPr>
          <p:cNvPr id="239" name="Google Shape;239;p28"/>
          <p:cNvSpPr/>
          <p:nvPr/>
        </p:nvSpPr>
        <p:spPr>
          <a:xfrm>
            <a:off x="469354"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40" name="Google Shape;240;p2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2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2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43" name="Google Shape;243;p2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44" name="Google Shape;244;p28"/>
          <p:cNvSpPr txBox="1"/>
          <p:nvPr>
            <p:ph idx="1" type="body"/>
          </p:nvPr>
        </p:nvSpPr>
        <p:spPr>
          <a:xfrm>
            <a:off x="623392"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5" name="Google Shape;245;p28"/>
          <p:cNvSpPr txBox="1"/>
          <p:nvPr>
            <p:ph idx="2" type="body"/>
          </p:nvPr>
        </p:nvSpPr>
        <p:spPr>
          <a:xfrm>
            <a:off x="647136"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6" name="Google Shape;246;p28"/>
          <p:cNvSpPr/>
          <p:nvPr/>
        </p:nvSpPr>
        <p:spPr>
          <a:xfrm>
            <a:off x="4325967"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47" name="Google Shape;247;p28"/>
          <p:cNvSpPr txBox="1"/>
          <p:nvPr>
            <p:ph idx="3" type="body"/>
          </p:nvPr>
        </p:nvSpPr>
        <p:spPr>
          <a:xfrm>
            <a:off x="4480005"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8" name="Google Shape;248;p28"/>
          <p:cNvSpPr txBox="1"/>
          <p:nvPr>
            <p:ph idx="4" type="body"/>
          </p:nvPr>
        </p:nvSpPr>
        <p:spPr>
          <a:xfrm>
            <a:off x="4503749"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9" name="Google Shape;249;p28"/>
          <p:cNvSpPr/>
          <p:nvPr/>
        </p:nvSpPr>
        <p:spPr>
          <a:xfrm>
            <a:off x="8182581"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50" name="Google Shape;250;p28"/>
          <p:cNvSpPr txBox="1"/>
          <p:nvPr>
            <p:ph idx="5" type="body"/>
          </p:nvPr>
        </p:nvSpPr>
        <p:spPr>
          <a:xfrm>
            <a:off x="8336619"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1" name="Google Shape;251;p28"/>
          <p:cNvSpPr txBox="1"/>
          <p:nvPr>
            <p:ph idx="6" type="body"/>
          </p:nvPr>
        </p:nvSpPr>
        <p:spPr>
          <a:xfrm>
            <a:off x="8360363"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3">
  <p:cSld name="Icons + Text x3">
    <p:spTree>
      <p:nvGrpSpPr>
        <p:cNvPr id="252" name="Shape 252"/>
        <p:cNvGrpSpPr/>
        <p:nvPr/>
      </p:nvGrpSpPr>
      <p:grpSpPr>
        <a:xfrm>
          <a:off x="0" y="0"/>
          <a:ext cx="0" cy="0"/>
          <a:chOff x="0" y="0"/>
          <a:chExt cx="0" cy="0"/>
        </a:xfrm>
      </p:grpSpPr>
      <p:sp>
        <p:nvSpPr>
          <p:cNvPr id="253" name="Google Shape;253;p2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2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2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56" name="Google Shape;256;p2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57" name="Google Shape;257;p29"/>
          <p:cNvSpPr txBox="1"/>
          <p:nvPr>
            <p:ph idx="1" type="body"/>
          </p:nvPr>
        </p:nvSpPr>
        <p:spPr>
          <a:xfrm>
            <a:off x="485464"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8" name="Google Shape;258;p29"/>
          <p:cNvSpPr txBox="1"/>
          <p:nvPr>
            <p:ph idx="2" type="body"/>
          </p:nvPr>
        </p:nvSpPr>
        <p:spPr>
          <a:xfrm>
            <a:off x="4372841"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9" name="Google Shape;259;p29"/>
          <p:cNvSpPr txBox="1"/>
          <p:nvPr>
            <p:ph idx="3" type="body"/>
          </p:nvPr>
        </p:nvSpPr>
        <p:spPr>
          <a:xfrm>
            <a:off x="4370881"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0" name="Google Shape;260;p29"/>
          <p:cNvSpPr txBox="1"/>
          <p:nvPr>
            <p:ph idx="4" type="body"/>
          </p:nvPr>
        </p:nvSpPr>
        <p:spPr>
          <a:xfrm>
            <a:off x="8260219"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1" name="Google Shape;261;p29"/>
          <p:cNvSpPr txBox="1"/>
          <p:nvPr>
            <p:ph idx="5" type="body"/>
          </p:nvPr>
        </p:nvSpPr>
        <p:spPr>
          <a:xfrm>
            <a:off x="8254113"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2" name="Google Shape;262;p29"/>
          <p:cNvSpPr txBox="1"/>
          <p:nvPr>
            <p:ph idx="6" type="body"/>
          </p:nvPr>
        </p:nvSpPr>
        <p:spPr>
          <a:xfrm>
            <a:off x="473241"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3" name="Google Shape;263;p29"/>
          <p:cNvSpPr/>
          <p:nvPr>
            <p:ph idx="7" type="pic"/>
          </p:nvPr>
        </p:nvSpPr>
        <p:spPr>
          <a:xfrm>
            <a:off x="1740245" y="1424426"/>
            <a:ext cx="924454" cy="924454"/>
          </a:xfrm>
          <a:prstGeom prst="rect">
            <a:avLst/>
          </a:prstGeom>
          <a:noFill/>
          <a:ln>
            <a:noFill/>
          </a:ln>
        </p:spPr>
      </p:sp>
      <p:sp>
        <p:nvSpPr>
          <p:cNvPr id="264" name="Google Shape;264;p29"/>
          <p:cNvSpPr/>
          <p:nvPr>
            <p:ph idx="8" type="pic"/>
          </p:nvPr>
        </p:nvSpPr>
        <p:spPr>
          <a:xfrm>
            <a:off x="5637885" y="1424426"/>
            <a:ext cx="924454" cy="924454"/>
          </a:xfrm>
          <a:prstGeom prst="rect">
            <a:avLst/>
          </a:prstGeom>
          <a:noFill/>
          <a:ln>
            <a:noFill/>
          </a:ln>
        </p:spPr>
      </p:sp>
      <p:sp>
        <p:nvSpPr>
          <p:cNvPr id="265" name="Google Shape;265;p29"/>
          <p:cNvSpPr/>
          <p:nvPr>
            <p:ph idx="9" type="pic"/>
          </p:nvPr>
        </p:nvSpPr>
        <p:spPr>
          <a:xfrm>
            <a:off x="9521117" y="1424426"/>
            <a:ext cx="924454" cy="924454"/>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4">
  <p:cSld name="Icons + Text x4">
    <p:spTree>
      <p:nvGrpSpPr>
        <p:cNvPr id="266" name="Shape 266"/>
        <p:cNvGrpSpPr/>
        <p:nvPr/>
      </p:nvGrpSpPr>
      <p:grpSpPr>
        <a:xfrm>
          <a:off x="0" y="0"/>
          <a:ext cx="0" cy="0"/>
          <a:chOff x="0" y="0"/>
          <a:chExt cx="0" cy="0"/>
        </a:xfrm>
      </p:grpSpPr>
      <p:sp>
        <p:nvSpPr>
          <p:cNvPr id="267" name="Google Shape;267;p3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3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3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70" name="Google Shape;270;p3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71" name="Google Shape;271;p30"/>
          <p:cNvSpPr txBox="1"/>
          <p:nvPr>
            <p:ph idx="1" type="body"/>
          </p:nvPr>
        </p:nvSpPr>
        <p:spPr>
          <a:xfrm>
            <a:off x="485463"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2" name="Google Shape;272;p30"/>
          <p:cNvSpPr txBox="1"/>
          <p:nvPr>
            <p:ph idx="2" type="body"/>
          </p:nvPr>
        </p:nvSpPr>
        <p:spPr>
          <a:xfrm>
            <a:off x="473241"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3" name="Google Shape;273;p30"/>
          <p:cNvSpPr/>
          <p:nvPr>
            <p:ph idx="3" type="pic"/>
          </p:nvPr>
        </p:nvSpPr>
        <p:spPr>
          <a:xfrm>
            <a:off x="1288155" y="1340768"/>
            <a:ext cx="924454" cy="924454"/>
          </a:xfrm>
          <a:prstGeom prst="rect">
            <a:avLst/>
          </a:prstGeom>
          <a:noFill/>
          <a:ln>
            <a:noFill/>
          </a:ln>
        </p:spPr>
      </p:sp>
      <p:sp>
        <p:nvSpPr>
          <p:cNvPr id="274" name="Google Shape;274;p30"/>
          <p:cNvSpPr/>
          <p:nvPr>
            <p:ph idx="4" type="pic"/>
          </p:nvPr>
        </p:nvSpPr>
        <p:spPr>
          <a:xfrm>
            <a:off x="4169318" y="1340768"/>
            <a:ext cx="924454" cy="924454"/>
          </a:xfrm>
          <a:prstGeom prst="rect">
            <a:avLst/>
          </a:prstGeom>
          <a:noFill/>
          <a:ln>
            <a:noFill/>
          </a:ln>
        </p:spPr>
      </p:sp>
      <p:sp>
        <p:nvSpPr>
          <p:cNvPr id="275" name="Google Shape;275;p30"/>
          <p:cNvSpPr/>
          <p:nvPr>
            <p:ph idx="5" type="pic"/>
          </p:nvPr>
        </p:nvSpPr>
        <p:spPr>
          <a:xfrm>
            <a:off x="7040871" y="1340768"/>
            <a:ext cx="924454" cy="924454"/>
          </a:xfrm>
          <a:prstGeom prst="rect">
            <a:avLst/>
          </a:prstGeom>
          <a:noFill/>
          <a:ln>
            <a:noFill/>
          </a:ln>
        </p:spPr>
      </p:sp>
      <p:sp>
        <p:nvSpPr>
          <p:cNvPr id="276" name="Google Shape;276;p30"/>
          <p:cNvSpPr/>
          <p:nvPr>
            <p:ph idx="6" type="pic"/>
          </p:nvPr>
        </p:nvSpPr>
        <p:spPr>
          <a:xfrm>
            <a:off x="9912424" y="1340768"/>
            <a:ext cx="924454" cy="924454"/>
          </a:xfrm>
          <a:prstGeom prst="rect">
            <a:avLst/>
          </a:prstGeom>
          <a:noFill/>
          <a:ln>
            <a:noFill/>
          </a:ln>
        </p:spPr>
      </p:sp>
      <p:sp>
        <p:nvSpPr>
          <p:cNvPr id="277" name="Google Shape;277;p30"/>
          <p:cNvSpPr txBox="1"/>
          <p:nvPr>
            <p:ph idx="7" type="body"/>
          </p:nvPr>
        </p:nvSpPr>
        <p:spPr>
          <a:xfrm>
            <a:off x="3399713"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8" name="Google Shape;278;p30"/>
          <p:cNvSpPr txBox="1"/>
          <p:nvPr>
            <p:ph idx="8" type="body"/>
          </p:nvPr>
        </p:nvSpPr>
        <p:spPr>
          <a:xfrm>
            <a:off x="3387491"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9" name="Google Shape;279;p30"/>
          <p:cNvSpPr txBox="1"/>
          <p:nvPr>
            <p:ph idx="9" type="body"/>
          </p:nvPr>
        </p:nvSpPr>
        <p:spPr>
          <a:xfrm>
            <a:off x="6268922"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0" name="Google Shape;280;p30"/>
          <p:cNvSpPr txBox="1"/>
          <p:nvPr>
            <p:ph idx="13" type="body"/>
          </p:nvPr>
        </p:nvSpPr>
        <p:spPr>
          <a:xfrm>
            <a:off x="6256700"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1" name="Google Shape;281;p30"/>
          <p:cNvSpPr txBox="1"/>
          <p:nvPr>
            <p:ph idx="14" type="body"/>
          </p:nvPr>
        </p:nvSpPr>
        <p:spPr>
          <a:xfrm>
            <a:off x="9138131"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2" name="Google Shape;282;p30"/>
          <p:cNvSpPr txBox="1"/>
          <p:nvPr>
            <p:ph idx="15" type="body"/>
          </p:nvPr>
        </p:nvSpPr>
        <p:spPr>
          <a:xfrm>
            <a:off x="9125909"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1">
  <p:cSld name="Title Slide (Dark) 1">
    <p:bg>
      <p:bgPr>
        <a:solidFill>
          <a:schemeClr val="dk1"/>
        </a:solidFill>
      </p:bgPr>
    </p:bg>
    <p:spTree>
      <p:nvGrpSpPr>
        <p:cNvPr id="25" name="Shape 25"/>
        <p:cNvGrpSpPr/>
        <p:nvPr/>
      </p:nvGrpSpPr>
      <p:grpSpPr>
        <a:xfrm>
          <a:off x="0" y="0"/>
          <a:ext cx="0" cy="0"/>
          <a:chOff x="0" y="0"/>
          <a:chExt cx="0" cy="0"/>
        </a:xfrm>
      </p:grpSpPr>
      <p:sp>
        <p:nvSpPr>
          <p:cNvPr id="26" name="Google Shape;26;p4"/>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28" name="Google Shape;28;p4"/>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29" name="Google Shape;29;p4"/>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 name="Google Shape;30;p4"/>
          <p:cNvSpPr/>
          <p:nvPr>
            <p:ph idx="3" type="pic"/>
          </p:nvPr>
        </p:nvSpPr>
        <p:spPr>
          <a:xfrm>
            <a:off x="6672064" y="0"/>
            <a:ext cx="5519936" cy="6858000"/>
          </a:xfrm>
          <a:prstGeom prst="rect">
            <a:avLst/>
          </a:prstGeom>
          <a:solidFill>
            <a:schemeClr val="lt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Grid x4">
  <p:cSld name="Icon Grid x4">
    <p:spTree>
      <p:nvGrpSpPr>
        <p:cNvPr id="283" name="Shape 283"/>
        <p:cNvGrpSpPr/>
        <p:nvPr/>
      </p:nvGrpSpPr>
      <p:grpSpPr>
        <a:xfrm>
          <a:off x="0" y="0"/>
          <a:ext cx="0" cy="0"/>
          <a:chOff x="0" y="0"/>
          <a:chExt cx="0" cy="0"/>
        </a:xfrm>
      </p:grpSpPr>
      <p:sp>
        <p:nvSpPr>
          <p:cNvPr id="284" name="Google Shape;284;p3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3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3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87" name="Google Shape;287;p3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88" name="Google Shape;288;p31"/>
          <p:cNvSpPr txBox="1"/>
          <p:nvPr>
            <p:ph idx="1" type="body"/>
          </p:nvPr>
        </p:nvSpPr>
        <p:spPr>
          <a:xfrm>
            <a:off x="1571023" y="1484784"/>
            <a:ext cx="4221521"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9" name="Google Shape;289;p31"/>
          <p:cNvSpPr txBox="1"/>
          <p:nvPr>
            <p:ph idx="2" type="body"/>
          </p:nvPr>
        </p:nvSpPr>
        <p:spPr>
          <a:xfrm>
            <a:off x="1571023" y="1916832"/>
            <a:ext cx="4221521"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0" name="Google Shape;290;p31"/>
          <p:cNvSpPr/>
          <p:nvPr>
            <p:ph idx="3" type="pic"/>
          </p:nvPr>
        </p:nvSpPr>
        <p:spPr>
          <a:xfrm>
            <a:off x="506328" y="1196975"/>
            <a:ext cx="924454" cy="924454"/>
          </a:xfrm>
          <a:prstGeom prst="rect">
            <a:avLst/>
          </a:prstGeom>
          <a:noFill/>
          <a:ln>
            <a:noFill/>
          </a:ln>
        </p:spPr>
      </p:sp>
      <p:sp>
        <p:nvSpPr>
          <p:cNvPr id="291" name="Google Shape;291;p31"/>
          <p:cNvSpPr txBox="1"/>
          <p:nvPr>
            <p:ph idx="4" type="body"/>
          </p:nvPr>
        </p:nvSpPr>
        <p:spPr>
          <a:xfrm>
            <a:off x="1571023" y="4077172"/>
            <a:ext cx="4221521"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2" name="Google Shape;292;p31"/>
          <p:cNvSpPr txBox="1"/>
          <p:nvPr>
            <p:ph idx="5" type="body"/>
          </p:nvPr>
        </p:nvSpPr>
        <p:spPr>
          <a:xfrm>
            <a:off x="1571023" y="4509220"/>
            <a:ext cx="4221521"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3" name="Google Shape;293;p31"/>
          <p:cNvSpPr/>
          <p:nvPr>
            <p:ph idx="6" type="pic"/>
          </p:nvPr>
        </p:nvSpPr>
        <p:spPr>
          <a:xfrm>
            <a:off x="506328" y="3789363"/>
            <a:ext cx="924454" cy="924454"/>
          </a:xfrm>
          <a:prstGeom prst="rect">
            <a:avLst/>
          </a:prstGeom>
          <a:noFill/>
          <a:ln>
            <a:noFill/>
          </a:ln>
        </p:spPr>
      </p:sp>
      <p:sp>
        <p:nvSpPr>
          <p:cNvPr id="294" name="Google Shape;294;p31"/>
          <p:cNvSpPr txBox="1"/>
          <p:nvPr>
            <p:ph idx="7" type="body"/>
          </p:nvPr>
        </p:nvSpPr>
        <p:spPr>
          <a:xfrm>
            <a:off x="7464151" y="1484784"/>
            <a:ext cx="4248424"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5" name="Google Shape;295;p31"/>
          <p:cNvSpPr txBox="1"/>
          <p:nvPr>
            <p:ph idx="8" type="body"/>
          </p:nvPr>
        </p:nvSpPr>
        <p:spPr>
          <a:xfrm>
            <a:off x="7464151" y="1916832"/>
            <a:ext cx="4248424"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6" name="Google Shape;296;p31"/>
          <p:cNvSpPr/>
          <p:nvPr>
            <p:ph idx="9" type="pic"/>
          </p:nvPr>
        </p:nvSpPr>
        <p:spPr>
          <a:xfrm>
            <a:off x="6399456" y="1196975"/>
            <a:ext cx="924454" cy="924454"/>
          </a:xfrm>
          <a:prstGeom prst="rect">
            <a:avLst/>
          </a:prstGeom>
          <a:noFill/>
          <a:ln>
            <a:noFill/>
          </a:ln>
        </p:spPr>
      </p:sp>
      <p:sp>
        <p:nvSpPr>
          <p:cNvPr id="297" name="Google Shape;297;p31"/>
          <p:cNvSpPr txBox="1"/>
          <p:nvPr>
            <p:ph idx="13" type="body"/>
          </p:nvPr>
        </p:nvSpPr>
        <p:spPr>
          <a:xfrm>
            <a:off x="7464151" y="4077172"/>
            <a:ext cx="4248424"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8" name="Google Shape;298;p31"/>
          <p:cNvSpPr txBox="1"/>
          <p:nvPr>
            <p:ph idx="14" type="body"/>
          </p:nvPr>
        </p:nvSpPr>
        <p:spPr>
          <a:xfrm>
            <a:off x="7464151" y="4509220"/>
            <a:ext cx="4248424"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9" name="Google Shape;299;p31"/>
          <p:cNvSpPr/>
          <p:nvPr>
            <p:ph idx="15" type="pic"/>
          </p:nvPr>
        </p:nvSpPr>
        <p:spPr>
          <a:xfrm>
            <a:off x="6399456" y="3789363"/>
            <a:ext cx="924454" cy="924454"/>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Text + Image">
    <p:spTree>
      <p:nvGrpSpPr>
        <p:cNvPr id="300" name="Shape 300"/>
        <p:cNvGrpSpPr/>
        <p:nvPr/>
      </p:nvGrpSpPr>
      <p:grpSpPr>
        <a:xfrm>
          <a:off x="0" y="0"/>
          <a:ext cx="0" cy="0"/>
          <a:chOff x="0" y="0"/>
          <a:chExt cx="0" cy="0"/>
        </a:xfrm>
      </p:grpSpPr>
      <p:sp>
        <p:nvSpPr>
          <p:cNvPr id="301" name="Google Shape;301;p32"/>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02" name="Google Shape;302;p3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03" name="Google Shape;303;p32"/>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4" name="Google Shape;304;p32"/>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5" name="Google Shape;305;p3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3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07" name="Google Shape;307;p32"/>
          <p:cNvSpPr/>
          <p:nvPr>
            <p:ph idx="3" type="pic"/>
          </p:nvPr>
        </p:nvSpPr>
        <p:spPr>
          <a:xfrm>
            <a:off x="6406401" y="415997"/>
            <a:ext cx="5299823" cy="5605391"/>
          </a:xfrm>
          <a:prstGeom prst="roundRect">
            <a:avLst>
              <a:gd fmla="val 4038" name="adj"/>
            </a:avLst>
          </a:prstGeom>
          <a:solidFill>
            <a:schemeClr val="lt2"/>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Text + Images">
    <p:spTree>
      <p:nvGrpSpPr>
        <p:cNvPr id="308" name="Shape 308"/>
        <p:cNvGrpSpPr/>
        <p:nvPr/>
      </p:nvGrpSpPr>
      <p:grpSpPr>
        <a:xfrm>
          <a:off x="0" y="0"/>
          <a:ext cx="0" cy="0"/>
          <a:chOff x="0" y="0"/>
          <a:chExt cx="0" cy="0"/>
        </a:xfrm>
      </p:grpSpPr>
      <p:sp>
        <p:nvSpPr>
          <p:cNvPr id="309" name="Google Shape;309;p33"/>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0" name="Google Shape;310;p3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11" name="Google Shape;311;p33"/>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12" name="Google Shape;312;p33"/>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13" name="Google Shape;313;p33"/>
          <p:cNvSpPr/>
          <p:nvPr>
            <p:ph idx="3" type="pic"/>
          </p:nvPr>
        </p:nvSpPr>
        <p:spPr>
          <a:xfrm>
            <a:off x="6399432" y="3645024"/>
            <a:ext cx="2548039" cy="2376364"/>
          </a:xfrm>
          <a:prstGeom prst="roundRect">
            <a:avLst>
              <a:gd fmla="val 5080" name="adj"/>
            </a:avLst>
          </a:prstGeom>
          <a:solidFill>
            <a:schemeClr val="lt2"/>
          </a:solidFill>
          <a:ln>
            <a:noFill/>
          </a:ln>
        </p:spPr>
      </p:sp>
      <p:sp>
        <p:nvSpPr>
          <p:cNvPr id="314" name="Google Shape;314;p33"/>
          <p:cNvSpPr/>
          <p:nvPr>
            <p:ph idx="4" type="pic"/>
          </p:nvPr>
        </p:nvSpPr>
        <p:spPr>
          <a:xfrm>
            <a:off x="9164536" y="3645024"/>
            <a:ext cx="2548039" cy="2376364"/>
          </a:xfrm>
          <a:prstGeom prst="roundRect">
            <a:avLst>
              <a:gd fmla="val 4278" name="adj"/>
            </a:avLst>
          </a:prstGeom>
          <a:solidFill>
            <a:schemeClr val="lt2"/>
          </a:solidFill>
          <a:ln>
            <a:noFill/>
          </a:ln>
        </p:spPr>
      </p:sp>
      <p:sp>
        <p:nvSpPr>
          <p:cNvPr id="315" name="Google Shape;315;p33"/>
          <p:cNvSpPr/>
          <p:nvPr>
            <p:ph idx="5" type="pic"/>
          </p:nvPr>
        </p:nvSpPr>
        <p:spPr>
          <a:xfrm>
            <a:off x="6406401" y="415997"/>
            <a:ext cx="5299823" cy="3000395"/>
          </a:xfrm>
          <a:prstGeom prst="roundRect">
            <a:avLst>
              <a:gd fmla="val 5080" name="adj"/>
            </a:avLst>
          </a:prstGeom>
          <a:solidFill>
            <a:schemeClr val="lt2"/>
          </a:solidFill>
          <a:ln>
            <a:noFill/>
          </a:ln>
        </p:spPr>
      </p:sp>
      <p:sp>
        <p:nvSpPr>
          <p:cNvPr id="316" name="Google Shape;316;p3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3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App Illustration">
  <p:cSld name="Text + App Illustration">
    <p:bg>
      <p:bgPr>
        <a:solidFill>
          <a:srgbClr val="EDF8FF"/>
        </a:solidFill>
      </p:bgPr>
    </p:bg>
    <p:spTree>
      <p:nvGrpSpPr>
        <p:cNvPr id="318" name="Shape 318"/>
        <p:cNvGrpSpPr/>
        <p:nvPr/>
      </p:nvGrpSpPr>
      <p:grpSpPr>
        <a:xfrm>
          <a:off x="0" y="0"/>
          <a:ext cx="0" cy="0"/>
          <a:chOff x="0" y="0"/>
          <a:chExt cx="0" cy="0"/>
        </a:xfrm>
      </p:grpSpPr>
      <p:sp>
        <p:nvSpPr>
          <p:cNvPr id="319" name="Google Shape;319;p34"/>
          <p:cNvSpPr txBox="1"/>
          <p:nvPr>
            <p:ph type="title"/>
          </p:nvPr>
        </p:nvSpPr>
        <p:spPr>
          <a:xfrm>
            <a:off x="479425" y="741466"/>
            <a:ext cx="1123314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0" name="Google Shape;320;p3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21" name="Google Shape;321;p34"/>
          <p:cNvSpPr txBox="1"/>
          <p:nvPr>
            <p:ph idx="1" type="body"/>
          </p:nvPr>
        </p:nvSpPr>
        <p:spPr>
          <a:xfrm>
            <a:off x="485464" y="414423"/>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050"/>
              <a:buFont typeface="Arial"/>
              <a:buNone/>
              <a:defRPr b="0" i="0" sz="14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22" name="Google Shape;322;p34"/>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40360" lvl="1" marL="914400" algn="l">
              <a:lnSpc>
                <a:spcPct val="120000"/>
              </a:lnSpc>
              <a:spcBef>
                <a:spcPts val="600"/>
              </a:spcBef>
              <a:spcAft>
                <a:spcPts val="0"/>
              </a:spcAft>
              <a:buClr>
                <a:schemeClr val="accent1"/>
              </a:buClr>
              <a:buSzPts val="1760"/>
              <a:buChar char="•"/>
              <a:defRPr/>
            </a:lvl2pPr>
            <a:lvl3pPr indent="-326389" lvl="2" marL="1371600" algn="l">
              <a:lnSpc>
                <a:spcPct val="120000"/>
              </a:lnSpc>
              <a:spcBef>
                <a:spcPts val="728"/>
              </a:spcBef>
              <a:spcAft>
                <a:spcPts val="0"/>
              </a:spcAft>
              <a:buClr>
                <a:schemeClr val="accent1"/>
              </a:buClr>
              <a:buSzPts val="1540"/>
              <a:buChar char="•"/>
              <a:defRPr/>
            </a:lvl3pPr>
            <a:lvl4pPr indent="-312419" lvl="3" marL="1828800" algn="l">
              <a:lnSpc>
                <a:spcPct val="120000"/>
              </a:lnSpc>
              <a:spcBef>
                <a:spcPts val="728"/>
              </a:spcBef>
              <a:spcAft>
                <a:spcPts val="0"/>
              </a:spcAft>
              <a:buClr>
                <a:schemeClr val="accent1"/>
              </a:buClr>
              <a:buSzPts val="1320"/>
              <a:buChar char="•"/>
              <a:defRPr/>
            </a:lvl4pPr>
            <a:lvl5pPr indent="-312420" lvl="4" marL="2286000" algn="l">
              <a:lnSpc>
                <a:spcPct val="120000"/>
              </a:lnSpc>
              <a:spcBef>
                <a:spcPts val="728"/>
              </a:spcBef>
              <a:spcAft>
                <a:spcPts val="0"/>
              </a:spcAft>
              <a:buClr>
                <a:schemeClr val="accent1"/>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23" name="Google Shape;323;p34"/>
          <p:cNvSpPr/>
          <p:nvPr>
            <p:ph idx="3" type="pic"/>
          </p:nvPr>
        </p:nvSpPr>
        <p:spPr>
          <a:xfrm>
            <a:off x="6406400" y="1556792"/>
            <a:ext cx="5313600" cy="4102868"/>
          </a:xfrm>
          <a:prstGeom prst="roundRect">
            <a:avLst>
              <a:gd fmla="val 1893" name="adj"/>
            </a:avLst>
          </a:prstGeom>
          <a:noFill/>
          <a:ln>
            <a:noFill/>
          </a:ln>
        </p:spPr>
      </p:sp>
      <p:sp>
        <p:nvSpPr>
          <p:cNvPr id="324" name="Google Shape;324;p3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3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 Illustrations x3">
  <p:cSld name="App Illustrations x3">
    <p:bg>
      <p:bgPr>
        <a:solidFill>
          <a:srgbClr val="EDF8FF"/>
        </a:solidFill>
      </p:bgPr>
    </p:bg>
    <p:spTree>
      <p:nvGrpSpPr>
        <p:cNvPr id="326" name="Shape 326"/>
        <p:cNvGrpSpPr/>
        <p:nvPr/>
      </p:nvGrpSpPr>
      <p:grpSpPr>
        <a:xfrm>
          <a:off x="0" y="0"/>
          <a:ext cx="0" cy="0"/>
          <a:chOff x="0" y="0"/>
          <a:chExt cx="0" cy="0"/>
        </a:xfrm>
      </p:grpSpPr>
      <p:sp>
        <p:nvSpPr>
          <p:cNvPr id="327" name="Google Shape;327;p35"/>
          <p:cNvSpPr txBox="1"/>
          <p:nvPr>
            <p:ph type="title"/>
          </p:nvPr>
        </p:nvSpPr>
        <p:spPr>
          <a:xfrm>
            <a:off x="479425" y="417074"/>
            <a:ext cx="1123314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8" name="Google Shape;328;p3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29" name="Google Shape;329;p35"/>
          <p:cNvSpPr txBox="1"/>
          <p:nvPr>
            <p:ph idx="1" type="body"/>
          </p:nvPr>
        </p:nvSpPr>
        <p:spPr>
          <a:xfrm>
            <a:off x="491161"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0" name="Google Shape;330;p35"/>
          <p:cNvSpPr/>
          <p:nvPr>
            <p:ph idx="2" type="pic"/>
          </p:nvPr>
        </p:nvSpPr>
        <p:spPr>
          <a:xfrm>
            <a:off x="491161" y="1696958"/>
            <a:ext cx="3175728" cy="2452122"/>
          </a:xfrm>
          <a:prstGeom prst="roundRect">
            <a:avLst>
              <a:gd fmla="val 1893" name="adj"/>
            </a:avLst>
          </a:prstGeom>
          <a:noFill/>
          <a:ln>
            <a:noFill/>
          </a:ln>
        </p:spPr>
      </p:sp>
      <p:sp>
        <p:nvSpPr>
          <p:cNvPr id="331" name="Google Shape;331;p35"/>
          <p:cNvSpPr txBox="1"/>
          <p:nvPr>
            <p:ph idx="3" type="body"/>
          </p:nvPr>
        </p:nvSpPr>
        <p:spPr>
          <a:xfrm>
            <a:off x="491161"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2" name="Google Shape;332;p35"/>
          <p:cNvSpPr txBox="1"/>
          <p:nvPr>
            <p:ph idx="4" type="body"/>
          </p:nvPr>
        </p:nvSpPr>
        <p:spPr>
          <a:xfrm>
            <a:off x="4508136"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3" name="Google Shape;333;p35"/>
          <p:cNvSpPr/>
          <p:nvPr>
            <p:ph idx="5" type="pic"/>
          </p:nvPr>
        </p:nvSpPr>
        <p:spPr>
          <a:xfrm>
            <a:off x="4508136" y="1696958"/>
            <a:ext cx="3175728" cy="2452122"/>
          </a:xfrm>
          <a:prstGeom prst="roundRect">
            <a:avLst>
              <a:gd fmla="val 1893" name="adj"/>
            </a:avLst>
          </a:prstGeom>
          <a:noFill/>
          <a:ln>
            <a:noFill/>
          </a:ln>
        </p:spPr>
      </p:sp>
      <p:sp>
        <p:nvSpPr>
          <p:cNvPr id="334" name="Google Shape;334;p35"/>
          <p:cNvSpPr txBox="1"/>
          <p:nvPr>
            <p:ph idx="6" type="body"/>
          </p:nvPr>
        </p:nvSpPr>
        <p:spPr>
          <a:xfrm>
            <a:off x="4508136"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5" name="Google Shape;335;p35"/>
          <p:cNvSpPr txBox="1"/>
          <p:nvPr>
            <p:ph idx="7" type="body"/>
          </p:nvPr>
        </p:nvSpPr>
        <p:spPr>
          <a:xfrm>
            <a:off x="8536846"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6" name="Google Shape;336;p35"/>
          <p:cNvSpPr/>
          <p:nvPr>
            <p:ph idx="8" type="pic"/>
          </p:nvPr>
        </p:nvSpPr>
        <p:spPr>
          <a:xfrm>
            <a:off x="8536846" y="1696958"/>
            <a:ext cx="3175728" cy="2452122"/>
          </a:xfrm>
          <a:prstGeom prst="roundRect">
            <a:avLst>
              <a:gd fmla="val 1893" name="adj"/>
            </a:avLst>
          </a:prstGeom>
          <a:noFill/>
          <a:ln>
            <a:noFill/>
          </a:ln>
        </p:spPr>
      </p:sp>
      <p:sp>
        <p:nvSpPr>
          <p:cNvPr id="337" name="Google Shape;337;p35"/>
          <p:cNvSpPr txBox="1"/>
          <p:nvPr>
            <p:ph idx="9" type="body"/>
          </p:nvPr>
        </p:nvSpPr>
        <p:spPr>
          <a:xfrm>
            <a:off x="8536846"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8" name="Google Shape;338;p3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3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Split 2">
  <p:cSld name="Text + Image Split 2">
    <p:spTree>
      <p:nvGrpSpPr>
        <p:cNvPr id="340" name="Shape 340"/>
        <p:cNvGrpSpPr/>
        <p:nvPr/>
      </p:nvGrpSpPr>
      <p:grpSpPr>
        <a:xfrm>
          <a:off x="0" y="0"/>
          <a:ext cx="0" cy="0"/>
          <a:chOff x="0" y="0"/>
          <a:chExt cx="0" cy="0"/>
        </a:xfrm>
      </p:grpSpPr>
      <p:sp>
        <p:nvSpPr>
          <p:cNvPr id="341" name="Google Shape;341;p36"/>
          <p:cNvSpPr/>
          <p:nvPr>
            <p:ph idx="2" type="pic"/>
          </p:nvPr>
        </p:nvSpPr>
        <p:spPr>
          <a:xfrm>
            <a:off x="0" y="1"/>
            <a:ext cx="5658921" cy="6857999"/>
          </a:xfrm>
          <a:prstGeom prst="roundRect">
            <a:avLst>
              <a:gd fmla="val 0" name="adj"/>
            </a:avLst>
          </a:prstGeom>
          <a:solidFill>
            <a:schemeClr val="lt2"/>
          </a:solidFill>
          <a:ln>
            <a:noFill/>
          </a:ln>
        </p:spPr>
      </p:sp>
      <p:sp>
        <p:nvSpPr>
          <p:cNvPr id="342" name="Google Shape;342;p36"/>
          <p:cNvSpPr txBox="1"/>
          <p:nvPr>
            <p:ph type="title"/>
          </p:nvPr>
        </p:nvSpPr>
        <p:spPr>
          <a:xfrm>
            <a:off x="6109147" y="404813"/>
            <a:ext cx="5597246"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36"/>
          <p:cNvSpPr txBox="1"/>
          <p:nvPr>
            <p:ph idx="1" type="body"/>
          </p:nvPr>
        </p:nvSpPr>
        <p:spPr>
          <a:xfrm>
            <a:off x="6115185" y="935585"/>
            <a:ext cx="559724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4" name="Google Shape;344;p36"/>
          <p:cNvSpPr txBox="1"/>
          <p:nvPr>
            <p:ph idx="3" type="body"/>
          </p:nvPr>
        </p:nvSpPr>
        <p:spPr>
          <a:xfrm>
            <a:off x="6109146" y="1556792"/>
            <a:ext cx="5603429" cy="1820498"/>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5" name="Google Shape;345;p3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46" name="Google Shape;346;p36"/>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7" name="Google Shape;347;p36"/>
          <p:cNvSpPr/>
          <p:nvPr>
            <p:ph idx="5" type="pic"/>
          </p:nvPr>
        </p:nvSpPr>
        <p:spPr>
          <a:xfrm>
            <a:off x="6109146" y="5437760"/>
            <a:ext cx="924454" cy="924454"/>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Quote">
  <p:cSld name="Text + Quote">
    <p:spTree>
      <p:nvGrpSpPr>
        <p:cNvPr id="348" name="Shape 348"/>
        <p:cNvGrpSpPr/>
        <p:nvPr/>
      </p:nvGrpSpPr>
      <p:grpSpPr>
        <a:xfrm>
          <a:off x="0" y="0"/>
          <a:ext cx="0" cy="0"/>
          <a:chOff x="0" y="0"/>
          <a:chExt cx="0" cy="0"/>
        </a:xfrm>
      </p:grpSpPr>
      <p:sp>
        <p:nvSpPr>
          <p:cNvPr id="349" name="Google Shape;349;p37"/>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50" name="Google Shape;350;p3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51" name="Google Shape;351;p37"/>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4"/>
              </a:buClr>
              <a:buSzPts val="1500"/>
              <a:buFont typeface="Arial"/>
              <a:buNone/>
              <a:defRPr b="0" i="0" sz="20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2" name="Google Shape;352;p37"/>
          <p:cNvSpPr txBox="1"/>
          <p:nvPr>
            <p:ph idx="2" type="body"/>
          </p:nvPr>
        </p:nvSpPr>
        <p:spPr>
          <a:xfrm>
            <a:off x="479425" y="1556792"/>
            <a:ext cx="5472559"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40360" lvl="1" marL="914400" algn="l">
              <a:lnSpc>
                <a:spcPct val="120000"/>
              </a:lnSpc>
              <a:spcBef>
                <a:spcPts val="600"/>
              </a:spcBef>
              <a:spcAft>
                <a:spcPts val="0"/>
              </a:spcAft>
              <a:buClr>
                <a:schemeClr val="accent4"/>
              </a:buClr>
              <a:buSzPts val="1760"/>
              <a:buChar char="•"/>
              <a:defRPr/>
            </a:lvl2pPr>
            <a:lvl3pPr indent="-326389" lvl="2" marL="1371600" algn="l">
              <a:lnSpc>
                <a:spcPct val="120000"/>
              </a:lnSpc>
              <a:spcBef>
                <a:spcPts val="728"/>
              </a:spcBef>
              <a:spcAft>
                <a:spcPts val="0"/>
              </a:spcAft>
              <a:buClr>
                <a:schemeClr val="accent4"/>
              </a:buClr>
              <a:buSzPts val="1540"/>
              <a:buChar char="•"/>
              <a:defRPr/>
            </a:lvl3pPr>
            <a:lvl4pPr indent="-312419" lvl="3" marL="1828800" algn="l">
              <a:lnSpc>
                <a:spcPct val="120000"/>
              </a:lnSpc>
              <a:spcBef>
                <a:spcPts val="728"/>
              </a:spcBef>
              <a:spcAft>
                <a:spcPts val="0"/>
              </a:spcAft>
              <a:buClr>
                <a:schemeClr val="accent4"/>
              </a:buClr>
              <a:buSzPts val="1320"/>
              <a:buChar char="•"/>
              <a:defRPr/>
            </a:lvl4pPr>
            <a:lvl5pPr indent="-312420" lvl="4" marL="2286000" algn="l">
              <a:lnSpc>
                <a:spcPct val="120000"/>
              </a:lnSpc>
              <a:spcBef>
                <a:spcPts val="728"/>
              </a:spcBef>
              <a:spcAft>
                <a:spcPts val="0"/>
              </a:spcAft>
              <a:buClr>
                <a:schemeClr val="accent4"/>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3" name="Google Shape;353;p37"/>
          <p:cNvSpPr/>
          <p:nvPr/>
        </p:nvSpPr>
        <p:spPr>
          <a:xfrm>
            <a:off x="6384032" y="0"/>
            <a:ext cx="580796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pic>
        <p:nvPicPr>
          <p:cNvPr id="354" name="Google Shape;354;p37"/>
          <p:cNvPicPr preferRelativeResize="0"/>
          <p:nvPr/>
        </p:nvPicPr>
        <p:blipFill rotWithShape="1">
          <a:blip r:embed="rId3">
            <a:alphaModFix/>
          </a:blip>
          <a:srcRect b="0" l="0" r="0" t="0"/>
          <a:stretch/>
        </p:blipFill>
        <p:spPr>
          <a:xfrm>
            <a:off x="6672064" y="714210"/>
            <a:ext cx="413984" cy="292224"/>
          </a:xfrm>
          <a:prstGeom prst="rect">
            <a:avLst/>
          </a:prstGeom>
          <a:noFill/>
          <a:ln>
            <a:noFill/>
          </a:ln>
        </p:spPr>
      </p:pic>
      <p:sp>
        <p:nvSpPr>
          <p:cNvPr id="355" name="Google Shape;355;p37"/>
          <p:cNvSpPr txBox="1"/>
          <p:nvPr>
            <p:ph idx="3" type="body"/>
          </p:nvPr>
        </p:nvSpPr>
        <p:spPr>
          <a:xfrm>
            <a:off x="7320135" y="591338"/>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100"/>
              <a:buFont typeface="Poppins SemiBold"/>
              <a:buNone/>
              <a:defRPr b="1" i="0" sz="28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6" name="Google Shape;356;p37"/>
          <p:cNvSpPr txBox="1"/>
          <p:nvPr>
            <p:ph idx="4" type="body"/>
          </p:nvPr>
        </p:nvSpPr>
        <p:spPr>
          <a:xfrm>
            <a:off x="7320135" y="5445224"/>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050"/>
              <a:buFont typeface="Poppins Light"/>
              <a:buNone/>
              <a:defRPr b="0" i="0" sz="1400">
                <a:solidFill>
                  <a:schemeClr val="lt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7" name="Google Shape;357;p37"/>
          <p:cNvSpPr txBox="1"/>
          <p:nvPr>
            <p:ph idx="11" type="ftr"/>
          </p:nvPr>
        </p:nvSpPr>
        <p:spPr>
          <a:xfrm>
            <a:off x="809176" y="6357841"/>
            <a:ext cx="528682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3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3">
  <p:cSld name="Key Stats x3">
    <p:spTree>
      <p:nvGrpSpPr>
        <p:cNvPr id="359" name="Shape 359"/>
        <p:cNvGrpSpPr/>
        <p:nvPr/>
      </p:nvGrpSpPr>
      <p:grpSpPr>
        <a:xfrm>
          <a:off x="0" y="0"/>
          <a:ext cx="0" cy="0"/>
          <a:chOff x="0" y="0"/>
          <a:chExt cx="0" cy="0"/>
        </a:xfrm>
      </p:grpSpPr>
      <p:sp>
        <p:nvSpPr>
          <p:cNvPr id="360" name="Google Shape;360;p3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3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3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363" name="Google Shape;363;p3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64" name="Google Shape;364;p38"/>
          <p:cNvSpPr txBox="1"/>
          <p:nvPr>
            <p:ph idx="1" type="body"/>
          </p:nvPr>
        </p:nvSpPr>
        <p:spPr>
          <a:xfrm>
            <a:off x="485464"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5" name="Google Shape;365;p38"/>
          <p:cNvSpPr txBox="1"/>
          <p:nvPr>
            <p:ph idx="2" type="body"/>
          </p:nvPr>
        </p:nvSpPr>
        <p:spPr>
          <a:xfrm>
            <a:off x="4372841"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6" name="Google Shape;366;p38"/>
          <p:cNvSpPr txBox="1"/>
          <p:nvPr>
            <p:ph idx="3" type="body"/>
          </p:nvPr>
        </p:nvSpPr>
        <p:spPr>
          <a:xfrm>
            <a:off x="8260219"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7" name="Google Shape;367;p38"/>
          <p:cNvSpPr txBox="1"/>
          <p:nvPr>
            <p:ph idx="4" type="body"/>
          </p:nvPr>
        </p:nvSpPr>
        <p:spPr>
          <a:xfrm>
            <a:off x="479425" y="1196975"/>
            <a:ext cx="11233150" cy="115190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8" name="Google Shape;368;p38"/>
          <p:cNvSpPr txBox="1"/>
          <p:nvPr>
            <p:ph idx="5" type="body"/>
          </p:nvPr>
        </p:nvSpPr>
        <p:spPr>
          <a:xfrm>
            <a:off x="485464"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9" name="Google Shape;369;p38"/>
          <p:cNvSpPr txBox="1"/>
          <p:nvPr>
            <p:ph idx="6" type="body"/>
          </p:nvPr>
        </p:nvSpPr>
        <p:spPr>
          <a:xfrm>
            <a:off x="4368729"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0" name="Google Shape;370;p38"/>
          <p:cNvSpPr txBox="1"/>
          <p:nvPr>
            <p:ph idx="7" type="body"/>
          </p:nvPr>
        </p:nvSpPr>
        <p:spPr>
          <a:xfrm>
            <a:off x="8258033"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4">
  <p:cSld name="Key Stats x4">
    <p:spTree>
      <p:nvGrpSpPr>
        <p:cNvPr id="371" name="Shape 371"/>
        <p:cNvGrpSpPr/>
        <p:nvPr/>
      </p:nvGrpSpPr>
      <p:grpSpPr>
        <a:xfrm>
          <a:off x="0" y="0"/>
          <a:ext cx="0" cy="0"/>
          <a:chOff x="0" y="0"/>
          <a:chExt cx="0" cy="0"/>
        </a:xfrm>
      </p:grpSpPr>
      <p:sp>
        <p:nvSpPr>
          <p:cNvPr id="372" name="Google Shape;372;p3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3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3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375" name="Google Shape;375;p3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76" name="Google Shape;376;p39"/>
          <p:cNvSpPr txBox="1"/>
          <p:nvPr>
            <p:ph idx="1" type="body"/>
          </p:nvPr>
        </p:nvSpPr>
        <p:spPr>
          <a:xfrm>
            <a:off x="479425" y="3650016"/>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7" name="Google Shape;377;p39"/>
          <p:cNvSpPr txBox="1"/>
          <p:nvPr>
            <p:ph idx="2" type="body"/>
          </p:nvPr>
        </p:nvSpPr>
        <p:spPr>
          <a:xfrm>
            <a:off x="479425" y="1196975"/>
            <a:ext cx="11233150" cy="104225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8" name="Google Shape;378;p39"/>
          <p:cNvSpPr txBox="1"/>
          <p:nvPr>
            <p:ph idx="3" type="body"/>
          </p:nvPr>
        </p:nvSpPr>
        <p:spPr>
          <a:xfrm>
            <a:off x="479425" y="2667683"/>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9" name="Google Shape;379;p39"/>
          <p:cNvSpPr txBox="1"/>
          <p:nvPr>
            <p:ph idx="4" type="body"/>
          </p:nvPr>
        </p:nvSpPr>
        <p:spPr>
          <a:xfrm>
            <a:off x="479425" y="5517432"/>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0" name="Google Shape;380;p39"/>
          <p:cNvSpPr txBox="1"/>
          <p:nvPr>
            <p:ph idx="5" type="body"/>
          </p:nvPr>
        </p:nvSpPr>
        <p:spPr>
          <a:xfrm>
            <a:off x="479425" y="4535099"/>
            <a:ext cx="3454542" cy="98326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1" name="Google Shape;381;p39"/>
          <p:cNvSpPr txBox="1"/>
          <p:nvPr>
            <p:ph idx="6" type="body"/>
          </p:nvPr>
        </p:nvSpPr>
        <p:spPr>
          <a:xfrm>
            <a:off x="6240019" y="3650016"/>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2" name="Google Shape;382;p39"/>
          <p:cNvSpPr txBox="1"/>
          <p:nvPr>
            <p:ph idx="7" type="body"/>
          </p:nvPr>
        </p:nvSpPr>
        <p:spPr>
          <a:xfrm>
            <a:off x="6240019" y="2667683"/>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3" name="Google Shape;383;p39"/>
          <p:cNvSpPr txBox="1"/>
          <p:nvPr>
            <p:ph idx="8" type="body"/>
          </p:nvPr>
        </p:nvSpPr>
        <p:spPr>
          <a:xfrm>
            <a:off x="6240019" y="5517432"/>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4" name="Google Shape;384;p39"/>
          <p:cNvSpPr txBox="1"/>
          <p:nvPr>
            <p:ph idx="9" type="body"/>
          </p:nvPr>
        </p:nvSpPr>
        <p:spPr>
          <a:xfrm>
            <a:off x="6240019" y="4535099"/>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Text 1">
  <p:cSld name="Feature Text 1">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p40"/>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4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88" name="Google Shape;388;p40"/>
          <p:cNvSpPr txBox="1"/>
          <p:nvPr>
            <p:ph idx="1" type="body"/>
          </p:nvPr>
        </p:nvSpPr>
        <p:spPr>
          <a:xfrm>
            <a:off x="2870457" y="3733394"/>
            <a:ext cx="6451086" cy="1648333"/>
          </a:xfrm>
          <a:prstGeom prst="rect">
            <a:avLst/>
          </a:prstGeom>
          <a:noFill/>
          <a:ln>
            <a:noFill/>
          </a:ln>
        </p:spPr>
        <p:txBody>
          <a:bodyPr anchorCtr="1" anchor="t" bIns="0" lIns="0" spcFirstLastPara="1" rIns="0" wrap="square" tIns="0">
            <a:normAutofit/>
          </a:bodyPr>
          <a:lstStyle>
            <a:lvl1pPr indent="-228600" lvl="0" marL="457200" algn="ctr">
              <a:lnSpc>
                <a:spcPct val="100000"/>
              </a:lnSpc>
              <a:spcBef>
                <a:spcPts val="0"/>
              </a:spcBef>
              <a:spcAft>
                <a:spcPts val="0"/>
              </a:spcAft>
              <a:buClr>
                <a:schemeClr val="lt1"/>
              </a:buClr>
              <a:buSzPts val="2100"/>
              <a:buFont typeface="Arial"/>
              <a:buNone/>
              <a:defRPr b="0" i="0" sz="2800">
                <a:solidFill>
                  <a:schemeClr val="l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89" name="Google Shape;389;p40"/>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390" name="Google Shape;390;p40"/>
          <p:cNvSpPr txBox="1"/>
          <p:nvPr>
            <p:ph type="title"/>
          </p:nvPr>
        </p:nvSpPr>
        <p:spPr>
          <a:xfrm>
            <a:off x="2629285" y="1912431"/>
            <a:ext cx="6933429" cy="1516569"/>
          </a:xfrm>
          <a:prstGeom prst="rect">
            <a:avLst/>
          </a:prstGeom>
          <a:noFill/>
          <a:ln>
            <a:noFill/>
          </a:ln>
        </p:spPr>
        <p:txBody>
          <a:bodyPr anchorCtr="1" anchor="b" bIns="0" lIns="0" spcFirstLastPara="1" rIns="0" wrap="square" tIns="0">
            <a:spAutoFit/>
          </a:bodyPr>
          <a:lstStyle>
            <a:lvl1pPr lvl="0" algn="ctr">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bg>
      <p:bgPr>
        <a:solidFill>
          <a:schemeClr val="lt1"/>
        </a:solidFill>
      </p:bgPr>
    </p:bg>
    <p:spTree>
      <p:nvGrpSpPr>
        <p:cNvPr id="31" name="Shape 31"/>
        <p:cNvGrpSpPr/>
        <p:nvPr/>
      </p:nvGrpSpPr>
      <p:grpSpPr>
        <a:xfrm>
          <a:off x="0" y="0"/>
          <a:ext cx="0" cy="0"/>
          <a:chOff x="0" y="0"/>
          <a:chExt cx="0" cy="0"/>
        </a:xfrm>
      </p:grpSpPr>
      <p:sp>
        <p:nvSpPr>
          <p:cNvPr id="32" name="Google Shape;32;p5"/>
          <p:cNvSpPr/>
          <p:nvPr>
            <p:ph idx="2" type="pic"/>
          </p:nvPr>
        </p:nvSpPr>
        <p:spPr>
          <a:xfrm>
            <a:off x="6888161" y="0"/>
            <a:ext cx="5303837" cy="6858000"/>
          </a:xfrm>
          <a:prstGeom prst="rect">
            <a:avLst/>
          </a:prstGeom>
          <a:solidFill>
            <a:schemeClr val="lt2"/>
          </a:solidFill>
          <a:ln>
            <a:noFill/>
          </a:ln>
        </p:spPr>
      </p:sp>
      <p:sp>
        <p:nvSpPr>
          <p:cNvPr id="33" name="Google Shape;33;p5"/>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 name="Google Shape;35;p5"/>
          <p:cNvSpPr txBox="1"/>
          <p:nvPr>
            <p:ph idx="3"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6" name="Google Shape;36;p5"/>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Text 2">
  <p:cSld name="Feature Text 2">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4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p4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94" name="Google Shape;394;p41"/>
          <p:cNvSpPr txBox="1"/>
          <p:nvPr>
            <p:ph idx="1" type="body"/>
          </p:nvPr>
        </p:nvSpPr>
        <p:spPr>
          <a:xfrm>
            <a:off x="2870457" y="3284984"/>
            <a:ext cx="6451086" cy="1648333"/>
          </a:xfrm>
          <a:prstGeom prst="rect">
            <a:avLst/>
          </a:prstGeom>
          <a:noFill/>
          <a:ln>
            <a:noFill/>
          </a:ln>
        </p:spPr>
        <p:txBody>
          <a:bodyPr anchorCtr="1" anchor="t" bIns="0" lIns="0" spcFirstLastPara="1" rIns="0" wrap="square" tIns="0">
            <a:normAutofit/>
          </a:bodyPr>
          <a:lstStyle>
            <a:lvl1pPr indent="-228600" lvl="0" marL="457200" algn="ctr">
              <a:lnSpc>
                <a:spcPct val="100000"/>
              </a:lnSpc>
              <a:spcBef>
                <a:spcPts val="0"/>
              </a:spcBef>
              <a:spcAft>
                <a:spcPts val="0"/>
              </a:spcAft>
              <a:buClr>
                <a:schemeClr val="lt1"/>
              </a:buClr>
              <a:buSzPts val="2100"/>
              <a:buFont typeface="Arial"/>
              <a:buNone/>
              <a:defRPr b="0" i="0" sz="2800">
                <a:solidFill>
                  <a:schemeClr val="l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95" name="Google Shape;395;p41"/>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396" name="Google Shape;396;p41"/>
          <p:cNvSpPr txBox="1"/>
          <p:nvPr>
            <p:ph type="title"/>
          </p:nvPr>
        </p:nvSpPr>
        <p:spPr>
          <a:xfrm>
            <a:off x="1415480" y="1412776"/>
            <a:ext cx="9361040" cy="1516569"/>
          </a:xfrm>
          <a:prstGeom prst="rect">
            <a:avLst/>
          </a:prstGeom>
          <a:noFill/>
          <a:ln>
            <a:noFill/>
          </a:ln>
        </p:spPr>
        <p:txBody>
          <a:bodyPr anchorCtr="1" anchor="b" bIns="0" lIns="0" spcFirstLastPara="1" rIns="0" wrap="square" tIns="0">
            <a:spAutoFit/>
          </a:bodyPr>
          <a:lstStyle>
            <a:lvl1pPr lvl="0" algn="ctr">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Stat">
  <p:cSld name="Feature Stat">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4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4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400" name="Google Shape;400;p42"/>
          <p:cNvSpPr txBox="1"/>
          <p:nvPr>
            <p:ph idx="1" type="body"/>
          </p:nvPr>
        </p:nvSpPr>
        <p:spPr>
          <a:xfrm>
            <a:off x="509010" y="3156870"/>
            <a:ext cx="6451086" cy="1648333"/>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500"/>
              <a:buFont typeface="Arial"/>
              <a:buNone/>
              <a:defRPr b="0" i="0" sz="2000">
                <a:solidFill>
                  <a:schemeClr val="l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1" name="Google Shape;401;p42"/>
          <p:cNvSpPr txBox="1"/>
          <p:nvPr>
            <p:ph idx="2" type="body"/>
          </p:nvPr>
        </p:nvSpPr>
        <p:spPr>
          <a:xfrm>
            <a:off x="509010" y="1268760"/>
            <a:ext cx="8899358" cy="188811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10350"/>
              <a:buFont typeface="Arial"/>
              <a:buNone/>
              <a:defRPr b="0" i="0" sz="13800">
                <a:solidFill>
                  <a:schemeClr val="lt1"/>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402" name="Google Shape;402;p42"/>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p:cSld name="Feature Quote">
    <p:bg>
      <p:bgPr>
        <a:blipFill>
          <a:blip r:embed="rId2">
            <a:alphaModFix/>
          </a:blip>
          <a:stretch>
            <a:fillRect/>
          </a:stretch>
        </a:blipFill>
      </p:bgPr>
    </p:bg>
    <p:spTree>
      <p:nvGrpSpPr>
        <p:cNvPr id="403" name="Shape 403"/>
        <p:cNvGrpSpPr/>
        <p:nvPr/>
      </p:nvGrpSpPr>
      <p:grpSpPr>
        <a:xfrm>
          <a:off x="0" y="0"/>
          <a:ext cx="0" cy="0"/>
          <a:chOff x="0" y="0"/>
          <a:chExt cx="0" cy="0"/>
        </a:xfrm>
      </p:grpSpPr>
      <p:pic>
        <p:nvPicPr>
          <p:cNvPr id="404" name="Google Shape;404;p43"/>
          <p:cNvPicPr preferRelativeResize="0"/>
          <p:nvPr/>
        </p:nvPicPr>
        <p:blipFill rotWithShape="1">
          <a:blip r:embed="rId3">
            <a:alphaModFix/>
          </a:blip>
          <a:srcRect b="0" l="0" r="0" t="0"/>
          <a:stretch/>
        </p:blipFill>
        <p:spPr>
          <a:xfrm>
            <a:off x="405378" y="918800"/>
            <a:ext cx="413984" cy="292224"/>
          </a:xfrm>
          <a:prstGeom prst="rect">
            <a:avLst/>
          </a:prstGeom>
          <a:noFill/>
          <a:ln>
            <a:noFill/>
          </a:ln>
        </p:spPr>
      </p:pic>
      <p:sp>
        <p:nvSpPr>
          <p:cNvPr id="405" name="Google Shape;405;p43"/>
          <p:cNvSpPr txBox="1"/>
          <p:nvPr>
            <p:ph idx="1" type="body"/>
          </p:nvPr>
        </p:nvSpPr>
        <p:spPr>
          <a:xfrm>
            <a:off x="1062378" y="801799"/>
            <a:ext cx="6329766" cy="3491297"/>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400"/>
              <a:buFont typeface="Poppins SemiBold"/>
              <a:buNone/>
              <a:defRPr b="1" i="0" sz="32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6" name="Google Shape;406;p43"/>
          <p:cNvSpPr txBox="1"/>
          <p:nvPr>
            <p:ph idx="2" type="body"/>
          </p:nvPr>
        </p:nvSpPr>
        <p:spPr>
          <a:xfrm>
            <a:off x="1062378" y="4532464"/>
            <a:ext cx="4392439" cy="264688"/>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lt1"/>
              </a:buClr>
              <a:buSzPts val="1200"/>
              <a:buFont typeface="Poppins"/>
              <a:buNone/>
              <a:defRPr b="0" i="0" sz="1600">
                <a:solidFill>
                  <a:schemeClr val="lt1"/>
                </a:solidFill>
                <a:latin typeface="Poppins"/>
                <a:ea typeface="Poppins"/>
                <a:cs typeface="Poppins"/>
                <a:sym typeface="Poppins"/>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7" name="Google Shape;407;p4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4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09" name="Google Shape;409;p43"/>
          <p:cNvPicPr preferRelativeResize="0"/>
          <p:nvPr/>
        </p:nvPicPr>
        <p:blipFill rotWithShape="1">
          <a:blip r:embed="rId4">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 Image 2">
  <p:cSld name="Feature Quote + Image 2">
    <p:bg>
      <p:bgPr>
        <a:solidFill>
          <a:schemeClr val="dk1"/>
        </a:solidFill>
      </p:bgPr>
    </p:bg>
    <p:spTree>
      <p:nvGrpSpPr>
        <p:cNvPr id="410" name="Shape 410"/>
        <p:cNvGrpSpPr/>
        <p:nvPr/>
      </p:nvGrpSpPr>
      <p:grpSpPr>
        <a:xfrm>
          <a:off x="0" y="0"/>
          <a:ext cx="0" cy="0"/>
          <a:chOff x="0" y="0"/>
          <a:chExt cx="0" cy="0"/>
        </a:xfrm>
      </p:grpSpPr>
      <p:sp>
        <p:nvSpPr>
          <p:cNvPr id="411" name="Google Shape;411;p4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p4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13" name="Google Shape;413;p4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pic>
        <p:nvPicPr>
          <p:cNvPr id="414" name="Google Shape;414;p44"/>
          <p:cNvPicPr preferRelativeResize="0"/>
          <p:nvPr/>
        </p:nvPicPr>
        <p:blipFill rotWithShape="1">
          <a:blip r:embed="rId3">
            <a:alphaModFix/>
          </a:blip>
          <a:srcRect b="0" l="0" r="0" t="0"/>
          <a:stretch/>
        </p:blipFill>
        <p:spPr>
          <a:xfrm>
            <a:off x="486315" y="585775"/>
            <a:ext cx="413984" cy="292224"/>
          </a:xfrm>
          <a:prstGeom prst="rect">
            <a:avLst/>
          </a:prstGeom>
          <a:noFill/>
          <a:ln>
            <a:noFill/>
          </a:ln>
        </p:spPr>
      </p:pic>
      <p:sp>
        <p:nvSpPr>
          <p:cNvPr id="415" name="Google Shape;415;p44"/>
          <p:cNvSpPr txBox="1"/>
          <p:nvPr>
            <p:ph idx="1" type="body"/>
          </p:nvPr>
        </p:nvSpPr>
        <p:spPr>
          <a:xfrm>
            <a:off x="1062378" y="585775"/>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100"/>
              <a:buFont typeface="Poppins SemiBold"/>
              <a:buNone/>
              <a:defRPr b="1" i="0" sz="28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16" name="Google Shape;416;p44"/>
          <p:cNvSpPr txBox="1"/>
          <p:nvPr>
            <p:ph idx="2" type="body"/>
          </p:nvPr>
        </p:nvSpPr>
        <p:spPr>
          <a:xfrm>
            <a:off x="1062378" y="5439661"/>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050"/>
              <a:buFont typeface="Poppins Light"/>
              <a:buNone/>
              <a:defRPr b="0" i="0" sz="1400">
                <a:solidFill>
                  <a:schemeClr val="lt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17" name="Google Shape;417;p44"/>
          <p:cNvSpPr/>
          <p:nvPr>
            <p:ph idx="3" type="pic"/>
          </p:nvPr>
        </p:nvSpPr>
        <p:spPr>
          <a:xfrm>
            <a:off x="6111249" y="0"/>
            <a:ext cx="6080753" cy="6858000"/>
          </a:xfrm>
          <a:prstGeom prst="rect">
            <a:avLst/>
          </a:prstGeom>
          <a:solidFill>
            <a:srgbClr val="D8D8D8"/>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Text + Image">
  <p:cSld name="Key Text + Image">
    <p:bg>
      <p:bgPr>
        <a:solidFill>
          <a:schemeClr val="accent6"/>
        </a:solidFill>
      </p:bgPr>
    </p:bg>
    <p:spTree>
      <p:nvGrpSpPr>
        <p:cNvPr id="418" name="Shape 418"/>
        <p:cNvGrpSpPr/>
        <p:nvPr/>
      </p:nvGrpSpPr>
      <p:grpSpPr>
        <a:xfrm>
          <a:off x="0" y="0"/>
          <a:ext cx="0" cy="0"/>
          <a:chOff x="0" y="0"/>
          <a:chExt cx="0" cy="0"/>
        </a:xfrm>
      </p:grpSpPr>
      <p:sp>
        <p:nvSpPr>
          <p:cNvPr id="419" name="Google Shape;419;p4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4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21" name="Google Shape;421;p4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22" name="Google Shape;422;p45"/>
          <p:cNvSpPr txBox="1"/>
          <p:nvPr>
            <p:ph type="title"/>
          </p:nvPr>
        </p:nvSpPr>
        <p:spPr>
          <a:xfrm>
            <a:off x="479426" y="980729"/>
            <a:ext cx="5286824" cy="1071062"/>
          </a:xfrm>
          <a:prstGeom prst="rect">
            <a:avLst/>
          </a:prstGeom>
          <a:noFill/>
          <a:ln>
            <a:noFill/>
          </a:ln>
        </p:spPr>
        <p:txBody>
          <a:bodyPr anchorCtr="0" anchor="t" bIns="0" lIns="0" spcFirstLastPara="1" rIns="0" wrap="square" tIns="0">
            <a:spAutoFit/>
          </a:bodyPr>
          <a:lstStyle>
            <a:lvl1pPr lvl="0" algn="l">
              <a:lnSpc>
                <a:spcPct val="110000"/>
              </a:lnSpc>
              <a:spcBef>
                <a:spcPts val="0"/>
              </a:spcBef>
              <a:spcAft>
                <a:spcPts val="0"/>
              </a:spcAft>
              <a:buClr>
                <a:schemeClr val="dk1"/>
              </a:buClr>
              <a:buSzPts val="3200"/>
              <a:buFont typeface="Poppins SemiBold"/>
              <a:buNone/>
              <a:defRPr/>
            </a:lvl1pPr>
            <a:lvl2pPr lvl="1" algn="l">
              <a:lnSpc>
                <a:spcPct val="100000"/>
              </a:lnSpc>
              <a:spcBef>
                <a:spcPts val="6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45"/>
          <p:cNvSpPr txBox="1"/>
          <p:nvPr>
            <p:ph idx="1" type="body"/>
          </p:nvPr>
        </p:nvSpPr>
        <p:spPr>
          <a:xfrm>
            <a:off x="485464" y="414423"/>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24" name="Google Shape;424;p45"/>
          <p:cNvSpPr/>
          <p:nvPr>
            <p:ph idx="2" type="pic"/>
          </p:nvPr>
        </p:nvSpPr>
        <p:spPr>
          <a:xfrm>
            <a:off x="6111249" y="0"/>
            <a:ext cx="6080753" cy="6858000"/>
          </a:xfrm>
          <a:prstGeom prst="rect">
            <a:avLst/>
          </a:prstGeom>
          <a:solidFill>
            <a:srgbClr val="D8D8D8"/>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4">
  <p:cSld name="Timeline x4">
    <p:spTree>
      <p:nvGrpSpPr>
        <p:cNvPr id="425" name="Shape 425"/>
        <p:cNvGrpSpPr/>
        <p:nvPr/>
      </p:nvGrpSpPr>
      <p:grpSpPr>
        <a:xfrm>
          <a:off x="0" y="0"/>
          <a:ext cx="0" cy="0"/>
          <a:chOff x="0" y="0"/>
          <a:chExt cx="0" cy="0"/>
        </a:xfrm>
      </p:grpSpPr>
      <p:sp>
        <p:nvSpPr>
          <p:cNvPr id="426" name="Google Shape;426;p4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4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4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29" name="Google Shape;429;p4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30" name="Google Shape;430;p46"/>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31" name="Google Shape;431;p46"/>
          <p:cNvGraphicFramePr/>
          <p:nvPr/>
        </p:nvGraphicFramePr>
        <p:xfrm>
          <a:off x="508205" y="2278196"/>
          <a:ext cx="3000000" cy="3000000"/>
        </p:xfrm>
        <a:graphic>
          <a:graphicData uri="http://schemas.openxmlformats.org/drawingml/2006/table">
            <a:tbl>
              <a:tblPr bandCol="1">
                <a:noFill/>
                <a:tableStyleId>{CEA62E0F-8A90-4644-8349-268894B1063D}</a:tableStyleId>
              </a:tblPr>
              <a:tblGrid>
                <a:gridCol w="2801100"/>
                <a:gridCol w="2801100"/>
                <a:gridCol w="2801100"/>
                <a:gridCol w="2801100"/>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r>
            </a:tbl>
          </a:graphicData>
        </a:graphic>
      </p:graphicFrame>
      <p:sp>
        <p:nvSpPr>
          <p:cNvPr id="432" name="Google Shape;432;p46"/>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33" name="Google Shape;433;p46"/>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4" name="Google Shape;434;p46"/>
          <p:cNvSpPr/>
          <p:nvPr/>
        </p:nvSpPr>
        <p:spPr>
          <a:xfrm>
            <a:off x="341710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5" name="Google Shape;435;p46"/>
          <p:cNvSpPr/>
          <p:nvPr/>
        </p:nvSpPr>
        <p:spPr>
          <a:xfrm>
            <a:off x="6234071"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6" name="Google Shape;436;p46"/>
          <p:cNvSpPr/>
          <p:nvPr/>
        </p:nvSpPr>
        <p:spPr>
          <a:xfrm>
            <a:off x="9059879"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7" name="Google Shape;437;p46"/>
          <p:cNvSpPr txBox="1"/>
          <p:nvPr>
            <p:ph idx="2" type="body"/>
          </p:nvPr>
        </p:nvSpPr>
        <p:spPr>
          <a:xfrm>
            <a:off x="478797" y="1818875"/>
            <a:ext cx="2767426"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38" name="Google Shape;438;p46"/>
          <p:cNvSpPr txBox="1"/>
          <p:nvPr>
            <p:ph idx="3" type="body"/>
          </p:nvPr>
        </p:nvSpPr>
        <p:spPr>
          <a:xfrm>
            <a:off x="3314077" y="1818875"/>
            <a:ext cx="2733491"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39" name="Google Shape;439;p46"/>
          <p:cNvSpPr txBox="1"/>
          <p:nvPr>
            <p:ph idx="4" type="body"/>
          </p:nvPr>
        </p:nvSpPr>
        <p:spPr>
          <a:xfrm>
            <a:off x="6106242" y="1818875"/>
            <a:ext cx="274595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0" name="Google Shape;440;p46"/>
          <p:cNvSpPr txBox="1"/>
          <p:nvPr>
            <p:ph idx="5" type="body"/>
          </p:nvPr>
        </p:nvSpPr>
        <p:spPr>
          <a:xfrm>
            <a:off x="8920055" y="1818875"/>
            <a:ext cx="277371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1" name="Google Shape;441;p46"/>
          <p:cNvSpPr txBox="1"/>
          <p:nvPr>
            <p:ph idx="6" type="body"/>
          </p:nvPr>
        </p:nvSpPr>
        <p:spPr>
          <a:xfrm>
            <a:off x="488018" y="2454575"/>
            <a:ext cx="2826452"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2" name="Google Shape;442;p46"/>
          <p:cNvSpPr txBox="1"/>
          <p:nvPr>
            <p:ph idx="7" type="body"/>
          </p:nvPr>
        </p:nvSpPr>
        <p:spPr>
          <a:xfrm>
            <a:off x="3317729"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3" name="Google Shape;443;p46"/>
          <p:cNvSpPr txBox="1"/>
          <p:nvPr>
            <p:ph idx="8" type="body"/>
          </p:nvPr>
        </p:nvSpPr>
        <p:spPr>
          <a:xfrm>
            <a:off x="6106241"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4" name="Google Shape;444;p46"/>
          <p:cNvSpPr txBox="1"/>
          <p:nvPr>
            <p:ph idx="9" type="body"/>
          </p:nvPr>
        </p:nvSpPr>
        <p:spPr>
          <a:xfrm>
            <a:off x="8922384"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5">
  <p:cSld name="Timeline x5">
    <p:spTree>
      <p:nvGrpSpPr>
        <p:cNvPr id="445" name="Shape 445"/>
        <p:cNvGrpSpPr/>
        <p:nvPr/>
      </p:nvGrpSpPr>
      <p:grpSpPr>
        <a:xfrm>
          <a:off x="0" y="0"/>
          <a:ext cx="0" cy="0"/>
          <a:chOff x="0" y="0"/>
          <a:chExt cx="0" cy="0"/>
        </a:xfrm>
      </p:grpSpPr>
      <p:sp>
        <p:nvSpPr>
          <p:cNvPr id="446" name="Google Shape;446;p4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p4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8" name="Google Shape;448;p4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49" name="Google Shape;449;p4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50" name="Google Shape;450;p47"/>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51" name="Google Shape;451;p47"/>
          <p:cNvGraphicFramePr/>
          <p:nvPr/>
        </p:nvGraphicFramePr>
        <p:xfrm>
          <a:off x="508205" y="2278196"/>
          <a:ext cx="3000000" cy="3000000"/>
        </p:xfrm>
        <a:graphic>
          <a:graphicData uri="http://schemas.openxmlformats.org/drawingml/2006/table">
            <a:tbl>
              <a:tblPr bandCol="1">
                <a:noFill/>
                <a:tableStyleId>{CEA62E0F-8A90-4644-8349-268894B1063D}</a:tableStyleId>
              </a:tblPr>
              <a:tblGrid>
                <a:gridCol w="2240875"/>
                <a:gridCol w="2240875"/>
                <a:gridCol w="2240875"/>
                <a:gridCol w="2240875"/>
                <a:gridCol w="2240875"/>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tc>
              </a:tr>
            </a:tbl>
          </a:graphicData>
        </a:graphic>
      </p:graphicFrame>
      <p:sp>
        <p:nvSpPr>
          <p:cNvPr id="452" name="Google Shape;452;p47"/>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53" name="Google Shape;453;p47"/>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54" name="Google Shape;454;p47"/>
          <p:cNvSpPr/>
          <p:nvPr/>
        </p:nvSpPr>
        <p:spPr>
          <a:xfrm>
            <a:off x="2849246"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55" name="Google Shape;455;p47"/>
          <p:cNvSpPr txBox="1"/>
          <p:nvPr>
            <p:ph idx="2" type="body"/>
          </p:nvPr>
        </p:nvSpPr>
        <p:spPr>
          <a:xfrm>
            <a:off x="478797"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6" name="Google Shape;456;p47"/>
          <p:cNvSpPr txBox="1"/>
          <p:nvPr>
            <p:ph idx="3" type="body"/>
          </p:nvPr>
        </p:nvSpPr>
        <p:spPr>
          <a:xfrm>
            <a:off x="2746215" y="1818875"/>
            <a:ext cx="222011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7" name="Google Shape;457;p47"/>
          <p:cNvSpPr txBox="1"/>
          <p:nvPr>
            <p:ph idx="4" type="body"/>
          </p:nvPr>
        </p:nvSpPr>
        <p:spPr>
          <a:xfrm>
            <a:off x="488019"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8" name="Google Shape;458;p47"/>
          <p:cNvSpPr txBox="1"/>
          <p:nvPr>
            <p:ph idx="5" type="body"/>
          </p:nvPr>
        </p:nvSpPr>
        <p:spPr>
          <a:xfrm>
            <a:off x="2749867" y="2454575"/>
            <a:ext cx="2223607"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9" name="Google Shape;459;p47"/>
          <p:cNvSpPr/>
          <p:nvPr/>
        </p:nvSpPr>
        <p:spPr>
          <a:xfrm>
            <a:off x="5106334"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0" name="Google Shape;460;p47"/>
          <p:cNvSpPr txBox="1"/>
          <p:nvPr>
            <p:ph idx="6" type="body"/>
          </p:nvPr>
        </p:nvSpPr>
        <p:spPr>
          <a:xfrm>
            <a:off x="5002494"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1" name="Google Shape;461;p47"/>
          <p:cNvSpPr txBox="1"/>
          <p:nvPr>
            <p:ph idx="7" type="body"/>
          </p:nvPr>
        </p:nvSpPr>
        <p:spPr>
          <a:xfrm>
            <a:off x="5011716"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2" name="Google Shape;462;p47"/>
          <p:cNvSpPr/>
          <p:nvPr/>
        </p:nvSpPr>
        <p:spPr>
          <a:xfrm>
            <a:off x="734192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3" name="Google Shape;463;p47"/>
          <p:cNvSpPr txBox="1"/>
          <p:nvPr>
            <p:ph idx="8" type="body"/>
          </p:nvPr>
        </p:nvSpPr>
        <p:spPr>
          <a:xfrm>
            <a:off x="7238088"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4" name="Google Shape;464;p47"/>
          <p:cNvSpPr txBox="1"/>
          <p:nvPr>
            <p:ph idx="9" type="body"/>
          </p:nvPr>
        </p:nvSpPr>
        <p:spPr>
          <a:xfrm>
            <a:off x="7247310"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5" name="Google Shape;465;p47"/>
          <p:cNvSpPr/>
          <p:nvPr/>
        </p:nvSpPr>
        <p:spPr>
          <a:xfrm>
            <a:off x="958358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6" name="Google Shape;466;p47"/>
          <p:cNvSpPr txBox="1"/>
          <p:nvPr>
            <p:ph idx="13" type="body"/>
          </p:nvPr>
        </p:nvSpPr>
        <p:spPr>
          <a:xfrm>
            <a:off x="9479747"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7" name="Google Shape;467;p47"/>
          <p:cNvSpPr txBox="1"/>
          <p:nvPr>
            <p:ph idx="14" type="body"/>
          </p:nvPr>
        </p:nvSpPr>
        <p:spPr>
          <a:xfrm>
            <a:off x="9488969"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6">
  <p:cSld name="Timeline x6">
    <p:spTree>
      <p:nvGrpSpPr>
        <p:cNvPr id="468" name="Shape 468"/>
        <p:cNvGrpSpPr/>
        <p:nvPr/>
      </p:nvGrpSpPr>
      <p:grpSpPr>
        <a:xfrm>
          <a:off x="0" y="0"/>
          <a:ext cx="0" cy="0"/>
          <a:chOff x="0" y="0"/>
          <a:chExt cx="0" cy="0"/>
        </a:xfrm>
      </p:grpSpPr>
      <p:sp>
        <p:nvSpPr>
          <p:cNvPr id="469" name="Google Shape;469;p4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4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p4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72" name="Google Shape;472;p4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73" name="Google Shape;473;p48"/>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74" name="Google Shape;474;p48"/>
          <p:cNvGraphicFramePr/>
          <p:nvPr/>
        </p:nvGraphicFramePr>
        <p:xfrm>
          <a:off x="508205" y="2278196"/>
          <a:ext cx="3000000" cy="3000000"/>
        </p:xfrm>
        <a:graphic>
          <a:graphicData uri="http://schemas.openxmlformats.org/drawingml/2006/table">
            <a:tbl>
              <a:tblPr bandCol="1">
                <a:noFill/>
                <a:tableStyleId>{CEA62E0F-8A90-4644-8349-268894B1063D}</a:tableStyleId>
              </a:tblPr>
              <a:tblGrid>
                <a:gridCol w="1867400"/>
                <a:gridCol w="1867400"/>
                <a:gridCol w="1867400"/>
                <a:gridCol w="1867400"/>
                <a:gridCol w="1867400"/>
                <a:gridCol w="1867400"/>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r>
            </a:tbl>
          </a:graphicData>
        </a:graphic>
      </p:graphicFrame>
      <p:sp>
        <p:nvSpPr>
          <p:cNvPr id="475" name="Google Shape;475;p48"/>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76" name="Google Shape;476;p48"/>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77" name="Google Shape;477;p48"/>
          <p:cNvSpPr txBox="1"/>
          <p:nvPr>
            <p:ph idx="2" type="body"/>
          </p:nvPr>
        </p:nvSpPr>
        <p:spPr>
          <a:xfrm>
            <a:off x="478797" y="1818875"/>
            <a:ext cx="1872787"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78" name="Google Shape;478;p48"/>
          <p:cNvSpPr txBox="1"/>
          <p:nvPr>
            <p:ph idx="3" type="body"/>
          </p:nvPr>
        </p:nvSpPr>
        <p:spPr>
          <a:xfrm>
            <a:off x="488019" y="2454575"/>
            <a:ext cx="1863565"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79" name="Google Shape;479;p48"/>
          <p:cNvSpPr/>
          <p:nvPr/>
        </p:nvSpPr>
        <p:spPr>
          <a:xfrm>
            <a:off x="246638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0" name="Google Shape;480;p48"/>
          <p:cNvSpPr txBox="1"/>
          <p:nvPr>
            <p:ph idx="4" type="body"/>
          </p:nvPr>
        </p:nvSpPr>
        <p:spPr>
          <a:xfrm>
            <a:off x="2371184"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1" name="Google Shape;481;p48"/>
          <p:cNvSpPr txBox="1"/>
          <p:nvPr>
            <p:ph idx="5" type="body"/>
          </p:nvPr>
        </p:nvSpPr>
        <p:spPr>
          <a:xfrm>
            <a:off x="2380364"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2" name="Google Shape;482;p48"/>
          <p:cNvSpPr/>
          <p:nvPr/>
        </p:nvSpPr>
        <p:spPr>
          <a:xfrm>
            <a:off x="4333176"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3" name="Google Shape;483;p48"/>
          <p:cNvSpPr txBox="1"/>
          <p:nvPr>
            <p:ph idx="6" type="body"/>
          </p:nvPr>
        </p:nvSpPr>
        <p:spPr>
          <a:xfrm>
            <a:off x="4237972"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4" name="Google Shape;484;p48"/>
          <p:cNvSpPr txBox="1"/>
          <p:nvPr>
            <p:ph idx="7" type="body"/>
          </p:nvPr>
        </p:nvSpPr>
        <p:spPr>
          <a:xfrm>
            <a:off x="4247152"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5" name="Google Shape;485;p48"/>
          <p:cNvSpPr/>
          <p:nvPr/>
        </p:nvSpPr>
        <p:spPr>
          <a:xfrm>
            <a:off x="62025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6" name="Google Shape;486;p48"/>
          <p:cNvSpPr txBox="1"/>
          <p:nvPr>
            <p:ph idx="8" type="body"/>
          </p:nvPr>
        </p:nvSpPr>
        <p:spPr>
          <a:xfrm>
            <a:off x="6107333"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7" name="Google Shape;487;p48"/>
          <p:cNvSpPr txBox="1"/>
          <p:nvPr>
            <p:ph idx="9" type="body"/>
          </p:nvPr>
        </p:nvSpPr>
        <p:spPr>
          <a:xfrm>
            <a:off x="6116513"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8" name="Google Shape;488;p48"/>
          <p:cNvSpPr/>
          <p:nvPr/>
        </p:nvSpPr>
        <p:spPr>
          <a:xfrm>
            <a:off x="808107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9" name="Google Shape;489;p48"/>
          <p:cNvSpPr txBox="1"/>
          <p:nvPr>
            <p:ph idx="13" type="body"/>
          </p:nvPr>
        </p:nvSpPr>
        <p:spPr>
          <a:xfrm>
            <a:off x="7985874"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0" name="Google Shape;490;p48"/>
          <p:cNvSpPr txBox="1"/>
          <p:nvPr>
            <p:ph idx="14" type="body"/>
          </p:nvPr>
        </p:nvSpPr>
        <p:spPr>
          <a:xfrm>
            <a:off x="7995054"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1" name="Google Shape;491;p48"/>
          <p:cNvSpPr/>
          <p:nvPr/>
        </p:nvSpPr>
        <p:spPr>
          <a:xfrm>
            <a:off x="9950823"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92" name="Google Shape;492;p48"/>
          <p:cNvSpPr txBox="1"/>
          <p:nvPr>
            <p:ph idx="15" type="body"/>
          </p:nvPr>
        </p:nvSpPr>
        <p:spPr>
          <a:xfrm>
            <a:off x="9855619"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3" name="Google Shape;493;p48"/>
          <p:cNvSpPr txBox="1"/>
          <p:nvPr>
            <p:ph idx="16" type="body"/>
          </p:nvPr>
        </p:nvSpPr>
        <p:spPr>
          <a:xfrm>
            <a:off x="9864799"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ual Milestones">
  <p:cSld name="Annual Milestones">
    <p:spTree>
      <p:nvGrpSpPr>
        <p:cNvPr id="494" name="Shape 494"/>
        <p:cNvGrpSpPr/>
        <p:nvPr/>
      </p:nvGrpSpPr>
      <p:grpSpPr>
        <a:xfrm>
          <a:off x="0" y="0"/>
          <a:ext cx="0" cy="0"/>
          <a:chOff x="0" y="0"/>
          <a:chExt cx="0" cy="0"/>
        </a:xfrm>
      </p:grpSpPr>
      <p:sp>
        <p:nvSpPr>
          <p:cNvPr id="495" name="Google Shape;495;p4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p4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7" name="Google Shape;497;p4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98" name="Google Shape;498;p4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99" name="Google Shape;499;p49"/>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500" name="Google Shape;500;p49"/>
          <p:cNvGraphicFramePr/>
          <p:nvPr/>
        </p:nvGraphicFramePr>
        <p:xfrm>
          <a:off x="517834" y="2278196"/>
          <a:ext cx="3000000" cy="3000000"/>
        </p:xfrm>
        <a:graphic>
          <a:graphicData uri="http://schemas.openxmlformats.org/drawingml/2006/table">
            <a:tbl>
              <a:tblPr bandCol="1">
                <a:noFill/>
                <a:tableStyleId>{CEA62E0F-8A90-4644-8349-268894B1063D}</a:tableStyleId>
              </a:tblPr>
              <a:tblGrid>
                <a:gridCol w="931950"/>
                <a:gridCol w="931950"/>
                <a:gridCol w="931950"/>
                <a:gridCol w="931950"/>
                <a:gridCol w="931950"/>
                <a:gridCol w="931950"/>
                <a:gridCol w="931950"/>
                <a:gridCol w="931950"/>
                <a:gridCol w="931950"/>
                <a:gridCol w="931950"/>
                <a:gridCol w="931950"/>
                <a:gridCol w="931950"/>
              </a:tblGrid>
              <a:tr h="387525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tcPr>
                </a:tc>
              </a:tr>
            </a:tbl>
          </a:graphicData>
        </a:graphic>
      </p:graphicFrame>
      <p:sp>
        <p:nvSpPr>
          <p:cNvPr id="501" name="Google Shape;501;p49"/>
          <p:cNvSpPr/>
          <p:nvPr/>
        </p:nvSpPr>
        <p:spPr>
          <a:xfrm>
            <a:off x="489054" y="2278195"/>
            <a:ext cx="11212035"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502" name="Google Shape;502;p49"/>
          <p:cNvSpPr/>
          <p:nvPr/>
        </p:nvSpPr>
        <p:spPr>
          <a:xfrm>
            <a:off x="551384"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3" name="Google Shape;503;p49"/>
          <p:cNvSpPr/>
          <p:nvPr/>
        </p:nvSpPr>
        <p:spPr>
          <a:xfrm>
            <a:off x="3382128"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4" name="Google Shape;504;p49"/>
          <p:cNvSpPr/>
          <p:nvPr/>
        </p:nvSpPr>
        <p:spPr>
          <a:xfrm>
            <a:off x="6181161"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5" name="Google Shape;505;p49"/>
          <p:cNvSpPr/>
          <p:nvPr/>
        </p:nvSpPr>
        <p:spPr>
          <a:xfrm>
            <a:off x="8980194"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6" name="Google Shape;506;p49"/>
          <p:cNvSpPr txBox="1"/>
          <p:nvPr>
            <p:ph idx="2" type="body"/>
          </p:nvPr>
        </p:nvSpPr>
        <p:spPr>
          <a:xfrm>
            <a:off x="488427" y="1818875"/>
            <a:ext cx="2767426"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7" name="Google Shape;507;p49"/>
          <p:cNvSpPr txBox="1"/>
          <p:nvPr>
            <p:ph idx="3" type="body"/>
          </p:nvPr>
        </p:nvSpPr>
        <p:spPr>
          <a:xfrm>
            <a:off x="3323630" y="1818875"/>
            <a:ext cx="2746295" cy="300442"/>
          </a:xfrm>
          <a:prstGeom prst="rect">
            <a:avLst/>
          </a:prstGeom>
          <a:noFill/>
          <a:ln>
            <a:noFill/>
          </a:ln>
        </p:spPr>
        <p:txBody>
          <a:bodyPr anchorCtr="0" anchor="b" bIns="0" lIns="0" spcFirstLastPara="1" rIns="288000" wrap="square" tIns="0">
            <a:noAutofit/>
          </a:bodyPr>
          <a:lstStyle>
            <a:lvl1pPr indent="-228600" lvl="0" marL="457200" marR="0" algn="l">
              <a:lnSpc>
                <a:spcPct val="110000"/>
              </a:lnSpc>
              <a:spcBef>
                <a:spcPts val="0"/>
              </a:spcBef>
              <a:spcAft>
                <a:spcPts val="0"/>
              </a:spcAft>
              <a:buClr>
                <a:schemeClr val="dk1"/>
              </a:buClr>
              <a:buSzPts val="1600"/>
              <a:buFont typeface="Arial"/>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8" name="Google Shape;508;p49"/>
          <p:cNvSpPr txBox="1"/>
          <p:nvPr>
            <p:ph idx="4" type="body"/>
          </p:nvPr>
        </p:nvSpPr>
        <p:spPr>
          <a:xfrm>
            <a:off x="6122077" y="1818875"/>
            <a:ext cx="2745959"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9" name="Google Shape;509;p49"/>
          <p:cNvSpPr txBox="1"/>
          <p:nvPr>
            <p:ph idx="5" type="body"/>
          </p:nvPr>
        </p:nvSpPr>
        <p:spPr>
          <a:xfrm>
            <a:off x="8927371" y="1818875"/>
            <a:ext cx="2773719"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0" name="Google Shape;510;p49"/>
          <p:cNvSpPr/>
          <p:nvPr>
            <p:ph idx="6" type="body"/>
          </p:nvPr>
        </p:nvSpPr>
        <p:spPr>
          <a:xfrm>
            <a:off x="3397089" y="2591841"/>
            <a:ext cx="8012329" cy="363436"/>
          </a:xfrm>
          <a:prstGeom prst="roundRect">
            <a:avLst>
              <a:gd fmla="val 50000" name="adj"/>
            </a:avLst>
          </a:prstGeom>
          <a:solidFill>
            <a:schemeClr val="dk2"/>
          </a:solidFill>
          <a:ln>
            <a:noFill/>
          </a:ln>
        </p:spPr>
        <p:txBody>
          <a:bodyPr anchorCtr="0" anchor="ctr" bIns="36000" lIns="72000" spcFirstLastPara="1" rIns="72000" wrap="square" tIns="72000">
            <a:normAutofit/>
          </a:bodyPr>
          <a:lstStyle>
            <a:lvl1pPr indent="-228600" lvl="0" marL="457200" algn="l">
              <a:lnSpc>
                <a:spcPct val="90000"/>
              </a:lnSpc>
              <a:spcBef>
                <a:spcPts val="0"/>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1" name="Google Shape;511;p49"/>
          <p:cNvSpPr/>
          <p:nvPr>
            <p:ph idx="7" type="body"/>
          </p:nvPr>
        </p:nvSpPr>
        <p:spPr>
          <a:xfrm>
            <a:off x="479426" y="2596799"/>
            <a:ext cx="2776428"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2" name="Google Shape;512;p49"/>
          <p:cNvSpPr/>
          <p:nvPr>
            <p:ph idx="8" type="body"/>
          </p:nvPr>
        </p:nvSpPr>
        <p:spPr>
          <a:xfrm>
            <a:off x="8932020" y="3121094"/>
            <a:ext cx="2477398" cy="363436"/>
          </a:xfrm>
          <a:prstGeom prst="roundRect">
            <a:avLst>
              <a:gd fmla="val 50000" name="adj"/>
            </a:avLst>
          </a:prstGeom>
          <a:solidFill>
            <a:schemeClr val="accent3"/>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3" name="Google Shape;513;p49"/>
          <p:cNvSpPr/>
          <p:nvPr>
            <p:ph idx="9" type="body"/>
          </p:nvPr>
        </p:nvSpPr>
        <p:spPr>
          <a:xfrm>
            <a:off x="479425" y="3121094"/>
            <a:ext cx="8162529"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4" name="Google Shape;514;p49"/>
          <p:cNvSpPr/>
          <p:nvPr>
            <p:ph idx="13" type="body"/>
          </p:nvPr>
        </p:nvSpPr>
        <p:spPr>
          <a:xfrm>
            <a:off x="479425" y="3645389"/>
            <a:ext cx="10929993" cy="363436"/>
          </a:xfrm>
          <a:prstGeom prst="roundRect">
            <a:avLst>
              <a:gd fmla="val 50000" name="adj"/>
            </a:avLst>
          </a:prstGeom>
          <a:solidFill>
            <a:schemeClr val="accent1"/>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5" name="Google Shape;515;p49"/>
          <p:cNvSpPr/>
          <p:nvPr>
            <p:ph idx="14" type="body"/>
          </p:nvPr>
        </p:nvSpPr>
        <p:spPr>
          <a:xfrm>
            <a:off x="3071664" y="4169683"/>
            <a:ext cx="8325002"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6" name="Google Shape;516;p49"/>
          <p:cNvSpPr/>
          <p:nvPr>
            <p:ph idx="15" type="body"/>
          </p:nvPr>
        </p:nvSpPr>
        <p:spPr>
          <a:xfrm>
            <a:off x="7403904" y="4693977"/>
            <a:ext cx="3986410" cy="363436"/>
          </a:xfrm>
          <a:prstGeom prst="roundRect">
            <a:avLst>
              <a:gd fmla="val 50000" name="adj"/>
            </a:avLst>
          </a:prstGeom>
          <a:solidFill>
            <a:schemeClr val="accent5"/>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7" name="Google Shape;517;p49"/>
          <p:cNvSpPr/>
          <p:nvPr>
            <p:ph idx="16" type="body"/>
          </p:nvPr>
        </p:nvSpPr>
        <p:spPr>
          <a:xfrm>
            <a:off x="1487487" y="4693977"/>
            <a:ext cx="3126805" cy="363436"/>
          </a:xfrm>
          <a:prstGeom prst="roundRect">
            <a:avLst>
              <a:gd fmla="val 50000" name="adj"/>
            </a:avLst>
          </a:prstGeom>
          <a:solidFill>
            <a:schemeClr val="accent4"/>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able">
    <p:spTree>
      <p:nvGrpSpPr>
        <p:cNvPr id="518" name="Shape 518"/>
        <p:cNvGrpSpPr/>
        <p:nvPr/>
      </p:nvGrpSpPr>
      <p:grpSpPr>
        <a:xfrm>
          <a:off x="0" y="0"/>
          <a:ext cx="0" cy="0"/>
          <a:chOff x="0" y="0"/>
          <a:chExt cx="0" cy="0"/>
        </a:xfrm>
      </p:grpSpPr>
      <p:sp>
        <p:nvSpPr>
          <p:cNvPr id="519" name="Google Shape;519;p5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5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1" name="Google Shape;521;p5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22" name="Google Shape;522;p5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23" name="Google Shape;523;p50"/>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3">
  <p:cSld name="Closing Slide 3">
    <p:bg>
      <p:bgPr>
        <a:solidFill>
          <a:schemeClr val="dk1"/>
        </a:solidFill>
      </p:bgPr>
    </p:bg>
    <p:spTree>
      <p:nvGrpSpPr>
        <p:cNvPr id="37" name="Shape 37"/>
        <p:cNvGrpSpPr/>
        <p:nvPr/>
      </p:nvGrpSpPr>
      <p:grpSpPr>
        <a:xfrm>
          <a:off x="0" y="0"/>
          <a:ext cx="0" cy="0"/>
          <a:chOff x="0" y="0"/>
          <a:chExt cx="0" cy="0"/>
        </a:xfrm>
      </p:grpSpPr>
      <p:sp>
        <p:nvSpPr>
          <p:cNvPr id="38" name="Google Shape;38;p6"/>
          <p:cNvSpPr txBox="1"/>
          <p:nvPr>
            <p:ph type="ctrTitle"/>
          </p:nvPr>
        </p:nvSpPr>
        <p:spPr>
          <a:xfrm>
            <a:off x="488495" y="2124914"/>
            <a:ext cx="11224079" cy="2022092"/>
          </a:xfrm>
          <a:prstGeom prst="rect">
            <a:avLst/>
          </a:prstGeom>
          <a:noFill/>
          <a:ln>
            <a:noFill/>
          </a:ln>
        </p:spPr>
        <p:txBody>
          <a:bodyPr anchorCtr="0" anchor="ctr" bIns="0" lIns="0" spcFirstLastPara="1" rIns="0" wrap="square" tIns="0">
            <a:spAutoFit/>
          </a:bodyPr>
          <a:lstStyle>
            <a:lvl1pPr lvl="0" algn="ctr">
              <a:lnSpc>
                <a:spcPct val="90000"/>
              </a:lnSpc>
              <a:spcBef>
                <a:spcPts val="0"/>
              </a:spcBef>
              <a:spcAft>
                <a:spcPts val="0"/>
              </a:spcAft>
              <a:buClr>
                <a:schemeClr val="accent2"/>
              </a:buClr>
              <a:buSzPts val="7200"/>
              <a:buFont typeface="Poppins SemiBold"/>
              <a:buNone/>
              <a:defRPr sz="72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9" name="Google Shape;39;p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0" name="Google Shape;40;p6"/>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Text">
  <p:cSld name="Table + Text">
    <p:spTree>
      <p:nvGrpSpPr>
        <p:cNvPr id="524" name="Shape 524"/>
        <p:cNvGrpSpPr/>
        <p:nvPr/>
      </p:nvGrpSpPr>
      <p:grpSpPr>
        <a:xfrm>
          <a:off x="0" y="0"/>
          <a:ext cx="0" cy="0"/>
          <a:chOff x="0" y="0"/>
          <a:chExt cx="0" cy="0"/>
        </a:xfrm>
      </p:grpSpPr>
      <p:sp>
        <p:nvSpPr>
          <p:cNvPr id="525" name="Google Shape;525;p5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5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7" name="Google Shape;527;p5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28" name="Google Shape;528;p5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29" name="Google Shape;529;p51"/>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30" name="Google Shape;530;p51"/>
          <p:cNvSpPr txBox="1"/>
          <p:nvPr>
            <p:ph idx="2" type="body"/>
          </p:nvPr>
        </p:nvSpPr>
        <p:spPr>
          <a:xfrm>
            <a:off x="479425" y="1509166"/>
            <a:ext cx="11233150" cy="115190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p:cSld name="Graph">
    <p:spTree>
      <p:nvGrpSpPr>
        <p:cNvPr id="531" name="Shape 531"/>
        <p:cNvGrpSpPr/>
        <p:nvPr/>
      </p:nvGrpSpPr>
      <p:grpSpPr>
        <a:xfrm>
          <a:off x="0" y="0"/>
          <a:ext cx="0" cy="0"/>
          <a:chOff x="0" y="0"/>
          <a:chExt cx="0" cy="0"/>
        </a:xfrm>
      </p:grpSpPr>
      <p:sp>
        <p:nvSpPr>
          <p:cNvPr id="532" name="Google Shape;532;p52"/>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3" name="Google Shape;533;p52"/>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5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35" name="Google Shape;535;p5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36" name="Google Shape;536;p52"/>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37" name="Google Shape;537;p52"/>
          <p:cNvSpPr/>
          <p:nvPr>
            <p:ph idx="2" type="chart"/>
          </p:nvPr>
        </p:nvSpPr>
        <p:spPr>
          <a:xfrm>
            <a:off x="479425" y="1412875"/>
            <a:ext cx="11221671" cy="4608513"/>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 Text">
  <p:cSld name="Graph + Text">
    <p:spTree>
      <p:nvGrpSpPr>
        <p:cNvPr id="538" name="Shape 538"/>
        <p:cNvGrpSpPr/>
        <p:nvPr/>
      </p:nvGrpSpPr>
      <p:grpSpPr>
        <a:xfrm>
          <a:off x="0" y="0"/>
          <a:ext cx="0" cy="0"/>
          <a:chOff x="0" y="0"/>
          <a:chExt cx="0" cy="0"/>
        </a:xfrm>
      </p:grpSpPr>
      <p:sp>
        <p:nvSpPr>
          <p:cNvPr id="539" name="Google Shape;539;p53"/>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0" name="Google Shape;540;p5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41" name="Google Shape;541;p53"/>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2" name="Google Shape;542;p53"/>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3" name="Google Shape;543;p53"/>
          <p:cNvSpPr/>
          <p:nvPr>
            <p:ph idx="3" type="chart"/>
          </p:nvPr>
        </p:nvSpPr>
        <p:spPr>
          <a:xfrm>
            <a:off x="6456363" y="404813"/>
            <a:ext cx="5256212" cy="5616575"/>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544" name="Google Shape;544;p5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p5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aph + Text">
  <p:cSld name="1_Graph + Text">
    <p:spTree>
      <p:nvGrpSpPr>
        <p:cNvPr id="546" name="Shape 546"/>
        <p:cNvGrpSpPr/>
        <p:nvPr/>
      </p:nvGrpSpPr>
      <p:grpSpPr>
        <a:xfrm>
          <a:off x="0" y="0"/>
          <a:ext cx="0" cy="0"/>
          <a:chOff x="0" y="0"/>
          <a:chExt cx="0" cy="0"/>
        </a:xfrm>
      </p:grpSpPr>
      <p:sp>
        <p:nvSpPr>
          <p:cNvPr id="547" name="Google Shape;547;p54"/>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8" name="Google Shape;548;p5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49" name="Google Shape;549;p54"/>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0" name="Google Shape;550;p54"/>
          <p:cNvSpPr txBox="1"/>
          <p:nvPr>
            <p:ph idx="2" type="body"/>
          </p:nvPr>
        </p:nvSpPr>
        <p:spPr>
          <a:xfrm>
            <a:off x="479425" y="1556792"/>
            <a:ext cx="5472559" cy="302433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1" name="Google Shape;551;p54"/>
          <p:cNvSpPr/>
          <p:nvPr>
            <p:ph idx="3" type="chart"/>
          </p:nvPr>
        </p:nvSpPr>
        <p:spPr>
          <a:xfrm>
            <a:off x="6456363" y="404813"/>
            <a:ext cx="5256212" cy="5616575"/>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552" name="Google Shape;552;p5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3" name="Google Shape;553;p5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bg>
      <p:bgPr>
        <a:solidFill>
          <a:schemeClr val="lt1"/>
        </a:solidFill>
      </p:bgPr>
    </p:bg>
    <p:spTree>
      <p:nvGrpSpPr>
        <p:cNvPr id="554" name="Shape 554"/>
        <p:cNvGrpSpPr/>
        <p:nvPr/>
      </p:nvGrpSpPr>
      <p:grpSpPr>
        <a:xfrm>
          <a:off x="0" y="0"/>
          <a:ext cx="0" cy="0"/>
          <a:chOff x="0" y="0"/>
          <a:chExt cx="0" cy="0"/>
        </a:xfrm>
      </p:grpSpPr>
      <p:sp>
        <p:nvSpPr>
          <p:cNvPr id="555" name="Google Shape;555;p55"/>
          <p:cNvSpPr txBox="1"/>
          <p:nvPr>
            <p:ph type="ctrTitle"/>
          </p:nvPr>
        </p:nvSpPr>
        <p:spPr>
          <a:xfrm>
            <a:off x="488496" y="1146327"/>
            <a:ext cx="5175456"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6" name="Google Shape;556;p55"/>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7" name="Google Shape;557;p55"/>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558" name="Google Shape;558;p55"/>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
        <p:nvSpPr>
          <p:cNvPr id="559" name="Google Shape;559;p55"/>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2">
  <p:cSld name="Title Slide (Dark) 2">
    <p:bg>
      <p:bgPr>
        <a:solidFill>
          <a:schemeClr val="dk1"/>
        </a:solidFill>
      </p:bgPr>
    </p:bg>
    <p:spTree>
      <p:nvGrpSpPr>
        <p:cNvPr id="560" name="Shape 560"/>
        <p:cNvGrpSpPr/>
        <p:nvPr/>
      </p:nvGrpSpPr>
      <p:grpSpPr>
        <a:xfrm>
          <a:off x="0" y="0"/>
          <a:ext cx="0" cy="0"/>
          <a:chOff x="0" y="0"/>
          <a:chExt cx="0" cy="0"/>
        </a:xfrm>
      </p:grpSpPr>
      <p:sp>
        <p:nvSpPr>
          <p:cNvPr id="561" name="Google Shape;561;p56"/>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2" name="Google Shape;562;p56"/>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563" name="Google Shape;563;p56"/>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564" name="Google Shape;564;p56"/>
          <p:cNvSpPr/>
          <p:nvPr>
            <p:ph idx="2" type="pic"/>
          </p:nvPr>
        </p:nvSpPr>
        <p:spPr>
          <a:xfrm>
            <a:off x="6888161" y="0"/>
            <a:ext cx="5303837" cy="6858000"/>
          </a:xfrm>
          <a:prstGeom prst="rect">
            <a:avLst/>
          </a:prstGeom>
          <a:solidFill>
            <a:schemeClr val="lt2"/>
          </a:solidFill>
          <a:ln>
            <a:noFill/>
          </a:ln>
        </p:spPr>
      </p:sp>
      <p:sp>
        <p:nvSpPr>
          <p:cNvPr id="565" name="Google Shape;565;p56"/>
          <p:cNvSpPr txBox="1"/>
          <p:nvPr>
            <p:ph idx="3"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 Text x3">
  <p:cSld name="Subhead + Text x3">
    <p:spTree>
      <p:nvGrpSpPr>
        <p:cNvPr id="566" name="Shape 566"/>
        <p:cNvGrpSpPr/>
        <p:nvPr/>
      </p:nvGrpSpPr>
      <p:grpSpPr>
        <a:xfrm>
          <a:off x="0" y="0"/>
          <a:ext cx="0" cy="0"/>
          <a:chOff x="0" y="0"/>
          <a:chExt cx="0" cy="0"/>
        </a:xfrm>
      </p:grpSpPr>
      <p:sp>
        <p:nvSpPr>
          <p:cNvPr id="567" name="Google Shape;567;p5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8" name="Google Shape;568;p5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9" name="Google Shape;569;p5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70" name="Google Shape;570;p5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71" name="Google Shape;571;p57"/>
          <p:cNvSpPr txBox="1"/>
          <p:nvPr>
            <p:ph idx="1" type="body"/>
          </p:nvPr>
        </p:nvSpPr>
        <p:spPr>
          <a:xfrm>
            <a:off x="485464"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2" name="Google Shape;572;p57"/>
          <p:cNvSpPr txBox="1"/>
          <p:nvPr>
            <p:ph idx="2" type="body"/>
          </p:nvPr>
        </p:nvSpPr>
        <p:spPr>
          <a:xfrm>
            <a:off x="4333804"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3" name="Google Shape;573;p57"/>
          <p:cNvSpPr txBox="1"/>
          <p:nvPr>
            <p:ph idx="3" type="body"/>
          </p:nvPr>
        </p:nvSpPr>
        <p:spPr>
          <a:xfrm>
            <a:off x="4327697"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4" name="Google Shape;574;p57"/>
          <p:cNvSpPr txBox="1"/>
          <p:nvPr>
            <p:ph idx="4" type="body"/>
          </p:nvPr>
        </p:nvSpPr>
        <p:spPr>
          <a:xfrm>
            <a:off x="8188261"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5" name="Google Shape;575;p57"/>
          <p:cNvSpPr txBox="1"/>
          <p:nvPr>
            <p:ph idx="5" type="body"/>
          </p:nvPr>
        </p:nvSpPr>
        <p:spPr>
          <a:xfrm>
            <a:off x="8182154"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6" name="Google Shape;576;p57"/>
          <p:cNvSpPr txBox="1"/>
          <p:nvPr>
            <p:ph idx="6" type="body"/>
          </p:nvPr>
        </p:nvSpPr>
        <p:spPr>
          <a:xfrm>
            <a:off x="473240"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Boxes x2">
  <p:cSld name="Purple Boxes x2">
    <p:spTree>
      <p:nvGrpSpPr>
        <p:cNvPr id="577" name="Shape 577"/>
        <p:cNvGrpSpPr/>
        <p:nvPr/>
      </p:nvGrpSpPr>
      <p:grpSpPr>
        <a:xfrm>
          <a:off x="0" y="0"/>
          <a:ext cx="0" cy="0"/>
          <a:chOff x="0" y="0"/>
          <a:chExt cx="0" cy="0"/>
        </a:xfrm>
      </p:grpSpPr>
      <p:sp>
        <p:nvSpPr>
          <p:cNvPr id="578" name="Google Shape;578;p58"/>
          <p:cNvSpPr/>
          <p:nvPr/>
        </p:nvSpPr>
        <p:spPr>
          <a:xfrm>
            <a:off x="469353" y="1210860"/>
            <a:ext cx="5410623"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79" name="Google Shape;579;p5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0" name="Google Shape;580;p5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1" name="Google Shape;581;p5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82" name="Google Shape;582;p5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83" name="Google Shape;583;p58"/>
          <p:cNvSpPr txBox="1"/>
          <p:nvPr>
            <p:ph idx="1" type="body"/>
          </p:nvPr>
        </p:nvSpPr>
        <p:spPr>
          <a:xfrm>
            <a:off x="666643" y="1340768"/>
            <a:ext cx="4992298"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4" name="Google Shape;584;p58"/>
          <p:cNvSpPr txBox="1"/>
          <p:nvPr>
            <p:ph idx="2" type="body"/>
          </p:nvPr>
        </p:nvSpPr>
        <p:spPr>
          <a:xfrm>
            <a:off x="690387"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5" name="Google Shape;585;p58"/>
          <p:cNvSpPr/>
          <p:nvPr/>
        </p:nvSpPr>
        <p:spPr>
          <a:xfrm>
            <a:off x="6306888" y="1210860"/>
            <a:ext cx="5410623"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86" name="Google Shape;586;p58"/>
          <p:cNvSpPr txBox="1"/>
          <p:nvPr>
            <p:ph idx="3" type="body"/>
          </p:nvPr>
        </p:nvSpPr>
        <p:spPr>
          <a:xfrm>
            <a:off x="6504178" y="1340768"/>
            <a:ext cx="4992298"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7" name="Google Shape;587;p58"/>
          <p:cNvSpPr txBox="1"/>
          <p:nvPr>
            <p:ph idx="4" type="body"/>
          </p:nvPr>
        </p:nvSpPr>
        <p:spPr>
          <a:xfrm>
            <a:off x="6527922"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oxes x3">
  <p:cSld name="Blue Boxes x3">
    <p:spTree>
      <p:nvGrpSpPr>
        <p:cNvPr id="588" name="Shape 588"/>
        <p:cNvGrpSpPr/>
        <p:nvPr/>
      </p:nvGrpSpPr>
      <p:grpSpPr>
        <a:xfrm>
          <a:off x="0" y="0"/>
          <a:ext cx="0" cy="0"/>
          <a:chOff x="0" y="0"/>
          <a:chExt cx="0" cy="0"/>
        </a:xfrm>
      </p:grpSpPr>
      <p:sp>
        <p:nvSpPr>
          <p:cNvPr id="589" name="Google Shape;589;p59"/>
          <p:cNvSpPr/>
          <p:nvPr/>
        </p:nvSpPr>
        <p:spPr>
          <a:xfrm>
            <a:off x="469354"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90" name="Google Shape;590;p5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1" name="Google Shape;591;p5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2" name="Google Shape;592;p5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93" name="Google Shape;593;p5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94" name="Google Shape;594;p59"/>
          <p:cNvSpPr txBox="1"/>
          <p:nvPr>
            <p:ph idx="1" type="body"/>
          </p:nvPr>
        </p:nvSpPr>
        <p:spPr>
          <a:xfrm>
            <a:off x="623392"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5" name="Google Shape;595;p59"/>
          <p:cNvSpPr txBox="1"/>
          <p:nvPr>
            <p:ph idx="2" type="body"/>
          </p:nvPr>
        </p:nvSpPr>
        <p:spPr>
          <a:xfrm>
            <a:off x="647136"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6" name="Google Shape;596;p59"/>
          <p:cNvSpPr/>
          <p:nvPr/>
        </p:nvSpPr>
        <p:spPr>
          <a:xfrm>
            <a:off x="4325967"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97" name="Google Shape;597;p59"/>
          <p:cNvSpPr txBox="1"/>
          <p:nvPr>
            <p:ph idx="3" type="body"/>
          </p:nvPr>
        </p:nvSpPr>
        <p:spPr>
          <a:xfrm>
            <a:off x="4480005"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8" name="Google Shape;598;p59"/>
          <p:cNvSpPr txBox="1"/>
          <p:nvPr>
            <p:ph idx="4" type="body"/>
          </p:nvPr>
        </p:nvSpPr>
        <p:spPr>
          <a:xfrm>
            <a:off x="4503749"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9" name="Google Shape;599;p59"/>
          <p:cNvSpPr/>
          <p:nvPr/>
        </p:nvSpPr>
        <p:spPr>
          <a:xfrm>
            <a:off x="8182581"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600" name="Google Shape;600;p59"/>
          <p:cNvSpPr txBox="1"/>
          <p:nvPr>
            <p:ph idx="5" type="body"/>
          </p:nvPr>
        </p:nvSpPr>
        <p:spPr>
          <a:xfrm>
            <a:off x="8336619"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1" name="Google Shape;601;p59"/>
          <p:cNvSpPr txBox="1"/>
          <p:nvPr>
            <p:ph idx="6" type="body"/>
          </p:nvPr>
        </p:nvSpPr>
        <p:spPr>
          <a:xfrm>
            <a:off x="8360363"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5">
  <p:cSld name="Icons + Text x5">
    <p:spTree>
      <p:nvGrpSpPr>
        <p:cNvPr id="602" name="Shape 602"/>
        <p:cNvGrpSpPr/>
        <p:nvPr/>
      </p:nvGrpSpPr>
      <p:grpSpPr>
        <a:xfrm>
          <a:off x="0" y="0"/>
          <a:ext cx="0" cy="0"/>
          <a:chOff x="0" y="0"/>
          <a:chExt cx="0" cy="0"/>
        </a:xfrm>
      </p:grpSpPr>
      <p:sp>
        <p:nvSpPr>
          <p:cNvPr id="603" name="Google Shape;603;p6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4" name="Google Shape;604;p6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5" name="Google Shape;605;p6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06" name="Google Shape;606;p6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07" name="Google Shape;607;p60"/>
          <p:cNvSpPr txBox="1"/>
          <p:nvPr>
            <p:ph idx="1" type="body"/>
          </p:nvPr>
        </p:nvSpPr>
        <p:spPr>
          <a:xfrm>
            <a:off x="485463"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8" name="Google Shape;608;p60"/>
          <p:cNvSpPr txBox="1"/>
          <p:nvPr>
            <p:ph idx="2" type="body"/>
          </p:nvPr>
        </p:nvSpPr>
        <p:spPr>
          <a:xfrm>
            <a:off x="485463"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9" name="Google Shape;609;p60"/>
          <p:cNvSpPr/>
          <p:nvPr>
            <p:ph idx="3" type="pic"/>
          </p:nvPr>
        </p:nvSpPr>
        <p:spPr>
          <a:xfrm>
            <a:off x="1008538" y="1340768"/>
            <a:ext cx="924454" cy="924454"/>
          </a:xfrm>
          <a:prstGeom prst="rect">
            <a:avLst/>
          </a:prstGeom>
          <a:noFill/>
          <a:ln>
            <a:noFill/>
          </a:ln>
        </p:spPr>
      </p:sp>
      <p:sp>
        <p:nvSpPr>
          <p:cNvPr id="610" name="Google Shape;610;p60"/>
          <p:cNvSpPr/>
          <p:nvPr>
            <p:ph idx="4" type="pic"/>
          </p:nvPr>
        </p:nvSpPr>
        <p:spPr>
          <a:xfrm>
            <a:off x="3281241" y="1340768"/>
            <a:ext cx="924454" cy="924454"/>
          </a:xfrm>
          <a:prstGeom prst="rect">
            <a:avLst/>
          </a:prstGeom>
          <a:noFill/>
          <a:ln>
            <a:noFill/>
          </a:ln>
        </p:spPr>
      </p:sp>
      <p:sp>
        <p:nvSpPr>
          <p:cNvPr id="611" name="Google Shape;611;p60"/>
          <p:cNvSpPr/>
          <p:nvPr>
            <p:ph idx="5" type="pic"/>
          </p:nvPr>
        </p:nvSpPr>
        <p:spPr>
          <a:xfrm>
            <a:off x="5646569" y="1340768"/>
            <a:ext cx="924454" cy="924454"/>
          </a:xfrm>
          <a:prstGeom prst="rect">
            <a:avLst/>
          </a:prstGeom>
          <a:noFill/>
          <a:ln>
            <a:noFill/>
          </a:ln>
        </p:spPr>
      </p:sp>
      <p:sp>
        <p:nvSpPr>
          <p:cNvPr id="612" name="Google Shape;612;p60"/>
          <p:cNvSpPr/>
          <p:nvPr>
            <p:ph idx="6" type="pic"/>
          </p:nvPr>
        </p:nvSpPr>
        <p:spPr>
          <a:xfrm>
            <a:off x="7996769" y="1340768"/>
            <a:ext cx="924454" cy="924454"/>
          </a:xfrm>
          <a:prstGeom prst="rect">
            <a:avLst/>
          </a:prstGeom>
          <a:noFill/>
          <a:ln>
            <a:noFill/>
          </a:ln>
        </p:spPr>
      </p:sp>
      <p:sp>
        <p:nvSpPr>
          <p:cNvPr id="613" name="Google Shape;613;p60"/>
          <p:cNvSpPr/>
          <p:nvPr>
            <p:ph idx="7" type="pic"/>
          </p:nvPr>
        </p:nvSpPr>
        <p:spPr>
          <a:xfrm>
            <a:off x="10200456" y="1340768"/>
            <a:ext cx="924454" cy="924454"/>
          </a:xfrm>
          <a:prstGeom prst="rect">
            <a:avLst/>
          </a:prstGeom>
          <a:noFill/>
          <a:ln>
            <a:noFill/>
          </a:ln>
        </p:spPr>
      </p:sp>
      <p:sp>
        <p:nvSpPr>
          <p:cNvPr id="614" name="Google Shape;614;p60"/>
          <p:cNvSpPr txBox="1"/>
          <p:nvPr>
            <p:ph idx="8" type="body"/>
          </p:nvPr>
        </p:nvSpPr>
        <p:spPr>
          <a:xfrm>
            <a:off x="2779031"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5" name="Google Shape;615;p60"/>
          <p:cNvSpPr txBox="1"/>
          <p:nvPr>
            <p:ph idx="9" type="body"/>
          </p:nvPr>
        </p:nvSpPr>
        <p:spPr>
          <a:xfrm>
            <a:off x="2779031"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6" name="Google Shape;616;p60"/>
          <p:cNvSpPr txBox="1"/>
          <p:nvPr>
            <p:ph idx="13" type="body"/>
          </p:nvPr>
        </p:nvSpPr>
        <p:spPr>
          <a:xfrm>
            <a:off x="5144359"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7" name="Google Shape;617;p60"/>
          <p:cNvSpPr txBox="1"/>
          <p:nvPr>
            <p:ph idx="14" type="body"/>
          </p:nvPr>
        </p:nvSpPr>
        <p:spPr>
          <a:xfrm>
            <a:off x="5144359"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8" name="Google Shape;618;p60"/>
          <p:cNvSpPr txBox="1"/>
          <p:nvPr>
            <p:ph idx="15" type="body"/>
          </p:nvPr>
        </p:nvSpPr>
        <p:spPr>
          <a:xfrm>
            <a:off x="7494559"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9" name="Google Shape;619;p60"/>
          <p:cNvSpPr txBox="1"/>
          <p:nvPr>
            <p:ph idx="16" type="body"/>
          </p:nvPr>
        </p:nvSpPr>
        <p:spPr>
          <a:xfrm>
            <a:off x="7494559"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0" name="Google Shape;620;p60"/>
          <p:cNvSpPr txBox="1"/>
          <p:nvPr>
            <p:ph idx="17" type="body"/>
          </p:nvPr>
        </p:nvSpPr>
        <p:spPr>
          <a:xfrm>
            <a:off x="9698246"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1" name="Google Shape;621;p60"/>
          <p:cNvSpPr txBox="1"/>
          <p:nvPr>
            <p:ph idx="18" type="body"/>
          </p:nvPr>
        </p:nvSpPr>
        <p:spPr>
          <a:xfrm>
            <a:off x="9698246"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1">
  <p:cSld name="Logo Slide 1">
    <p:bg>
      <p:bgPr>
        <a:solidFill>
          <a:schemeClr val="lt1"/>
        </a:solidFill>
      </p:bgPr>
    </p:bg>
    <p:spTree>
      <p:nvGrpSpPr>
        <p:cNvPr id="42" name="Shape 42"/>
        <p:cNvGrpSpPr/>
        <p:nvPr/>
      </p:nvGrpSpPr>
      <p:grpSpPr>
        <a:xfrm>
          <a:off x="0" y="0"/>
          <a:ext cx="0" cy="0"/>
          <a:chOff x="0" y="0"/>
          <a:chExt cx="0" cy="0"/>
        </a:xfrm>
      </p:grpSpPr>
      <p:pic>
        <p:nvPicPr>
          <p:cNvPr id="43" name="Google Shape;43;p7"/>
          <p:cNvPicPr preferRelativeResize="0"/>
          <p:nvPr/>
        </p:nvPicPr>
        <p:blipFill rotWithShape="1">
          <a:blip r:embed="rId2">
            <a:alphaModFix/>
          </a:blip>
          <a:srcRect b="0" l="0" r="0" t="0"/>
          <a:stretch/>
        </p:blipFill>
        <p:spPr>
          <a:xfrm>
            <a:off x="3204367" y="2579397"/>
            <a:ext cx="5783265" cy="169920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5">
  <p:cSld name="Key Stats x5">
    <p:spTree>
      <p:nvGrpSpPr>
        <p:cNvPr id="622" name="Shape 622"/>
        <p:cNvGrpSpPr/>
        <p:nvPr/>
      </p:nvGrpSpPr>
      <p:grpSpPr>
        <a:xfrm>
          <a:off x="0" y="0"/>
          <a:ext cx="0" cy="0"/>
          <a:chOff x="0" y="0"/>
          <a:chExt cx="0" cy="0"/>
        </a:xfrm>
      </p:grpSpPr>
      <p:sp>
        <p:nvSpPr>
          <p:cNvPr id="623" name="Google Shape;623;p6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4" name="Google Shape;624;p6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5" name="Google Shape;625;p6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26" name="Google Shape;626;p6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27" name="Google Shape;627;p61"/>
          <p:cNvSpPr txBox="1"/>
          <p:nvPr>
            <p:ph idx="1" type="body"/>
          </p:nvPr>
        </p:nvSpPr>
        <p:spPr>
          <a:xfrm>
            <a:off x="485464"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8" name="Google Shape;628;p61"/>
          <p:cNvSpPr txBox="1"/>
          <p:nvPr>
            <p:ph idx="2" type="body"/>
          </p:nvPr>
        </p:nvSpPr>
        <p:spPr>
          <a:xfrm>
            <a:off x="479425" y="1196975"/>
            <a:ext cx="11233150" cy="1494304"/>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9" name="Google Shape;629;p61"/>
          <p:cNvSpPr txBox="1"/>
          <p:nvPr>
            <p:ph idx="3" type="body"/>
          </p:nvPr>
        </p:nvSpPr>
        <p:spPr>
          <a:xfrm>
            <a:off x="485464"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0" name="Google Shape;630;p61"/>
          <p:cNvSpPr txBox="1"/>
          <p:nvPr>
            <p:ph idx="4" type="body"/>
          </p:nvPr>
        </p:nvSpPr>
        <p:spPr>
          <a:xfrm>
            <a:off x="5054928"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1" name="Google Shape;631;p61"/>
          <p:cNvSpPr txBox="1"/>
          <p:nvPr>
            <p:ph idx="5" type="body"/>
          </p:nvPr>
        </p:nvSpPr>
        <p:spPr>
          <a:xfrm>
            <a:off x="5054928"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2" name="Google Shape;632;p61"/>
          <p:cNvSpPr txBox="1"/>
          <p:nvPr>
            <p:ph idx="6" type="body"/>
          </p:nvPr>
        </p:nvSpPr>
        <p:spPr>
          <a:xfrm>
            <a:off x="2770196"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3" name="Google Shape;633;p61"/>
          <p:cNvSpPr txBox="1"/>
          <p:nvPr>
            <p:ph idx="7" type="body"/>
          </p:nvPr>
        </p:nvSpPr>
        <p:spPr>
          <a:xfrm>
            <a:off x="2770196"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4" name="Google Shape;634;p61"/>
          <p:cNvSpPr txBox="1"/>
          <p:nvPr>
            <p:ph idx="8" type="body"/>
          </p:nvPr>
        </p:nvSpPr>
        <p:spPr>
          <a:xfrm>
            <a:off x="7339660"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5" name="Google Shape;635;p61"/>
          <p:cNvSpPr txBox="1"/>
          <p:nvPr>
            <p:ph idx="9" type="body"/>
          </p:nvPr>
        </p:nvSpPr>
        <p:spPr>
          <a:xfrm>
            <a:off x="7339660"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6" name="Google Shape;636;p61"/>
          <p:cNvSpPr txBox="1"/>
          <p:nvPr>
            <p:ph idx="13" type="body"/>
          </p:nvPr>
        </p:nvSpPr>
        <p:spPr>
          <a:xfrm>
            <a:off x="9618576"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7" name="Google Shape;637;p61"/>
          <p:cNvSpPr txBox="1"/>
          <p:nvPr>
            <p:ph idx="14" type="body"/>
          </p:nvPr>
        </p:nvSpPr>
        <p:spPr>
          <a:xfrm>
            <a:off x="9618576"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 Image 1">
  <p:cSld name="Feature Quote + Image 1">
    <p:spTree>
      <p:nvGrpSpPr>
        <p:cNvPr id="638" name="Shape 638"/>
        <p:cNvGrpSpPr/>
        <p:nvPr/>
      </p:nvGrpSpPr>
      <p:grpSpPr>
        <a:xfrm>
          <a:off x="0" y="0"/>
          <a:ext cx="0" cy="0"/>
          <a:chOff x="0" y="0"/>
          <a:chExt cx="0" cy="0"/>
        </a:xfrm>
      </p:grpSpPr>
      <p:sp>
        <p:nvSpPr>
          <p:cNvPr id="639" name="Google Shape;639;p6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0" name="Google Shape;640;p6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41" name="Google Shape;641;p6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pic>
        <p:nvPicPr>
          <p:cNvPr id="642" name="Google Shape;642;p62"/>
          <p:cNvPicPr preferRelativeResize="0"/>
          <p:nvPr/>
        </p:nvPicPr>
        <p:blipFill rotWithShape="1">
          <a:blip r:embed="rId3">
            <a:alphaModFix/>
          </a:blip>
          <a:srcRect b="0" l="0" r="0" t="0"/>
          <a:stretch/>
        </p:blipFill>
        <p:spPr>
          <a:xfrm>
            <a:off x="486315" y="585775"/>
            <a:ext cx="413984" cy="292224"/>
          </a:xfrm>
          <a:prstGeom prst="rect">
            <a:avLst/>
          </a:prstGeom>
          <a:noFill/>
          <a:ln>
            <a:noFill/>
          </a:ln>
        </p:spPr>
      </p:pic>
      <p:sp>
        <p:nvSpPr>
          <p:cNvPr id="643" name="Google Shape;643;p62"/>
          <p:cNvSpPr txBox="1"/>
          <p:nvPr>
            <p:ph idx="1" type="body"/>
          </p:nvPr>
        </p:nvSpPr>
        <p:spPr>
          <a:xfrm>
            <a:off x="1062378" y="585775"/>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1"/>
              </a:buClr>
              <a:buSzPts val="2100"/>
              <a:buFont typeface="Poppins SemiBold"/>
              <a:buNone/>
              <a:defRPr b="1" i="0" sz="2800">
                <a:solidFill>
                  <a:schemeClr val="accen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44" name="Google Shape;644;p62"/>
          <p:cNvSpPr txBox="1"/>
          <p:nvPr>
            <p:ph idx="2" type="body"/>
          </p:nvPr>
        </p:nvSpPr>
        <p:spPr>
          <a:xfrm>
            <a:off x="1062378" y="5439661"/>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dk1"/>
              </a:buClr>
              <a:buSzPts val="1050"/>
              <a:buFont typeface="Poppins Light"/>
              <a:buNone/>
              <a:defRPr b="0" i="0" sz="1400">
                <a:solidFill>
                  <a:schemeClr val="dk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45" name="Google Shape;645;p62"/>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1">
  <p:cSld name="Closing Slide 1">
    <p:bg>
      <p:bgPr>
        <a:blipFill>
          <a:blip r:embed="rId2">
            <a:alphaModFix/>
          </a:blip>
          <a:stretch>
            <a:fillRect/>
          </a:stretch>
        </a:blipFill>
      </p:bgPr>
    </p:bg>
    <p:spTree>
      <p:nvGrpSpPr>
        <p:cNvPr id="646" name="Shape 646"/>
        <p:cNvGrpSpPr/>
        <p:nvPr/>
      </p:nvGrpSpPr>
      <p:grpSpPr>
        <a:xfrm>
          <a:off x="0" y="0"/>
          <a:ext cx="0" cy="0"/>
          <a:chOff x="0" y="0"/>
          <a:chExt cx="0" cy="0"/>
        </a:xfrm>
      </p:grpSpPr>
      <p:sp>
        <p:nvSpPr>
          <p:cNvPr id="647" name="Google Shape;647;p6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8" name="Google Shape;648;p6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49" name="Google Shape;649;p63"/>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650" name="Google Shape;650;p63"/>
          <p:cNvSpPr txBox="1"/>
          <p:nvPr>
            <p:ph type="ctrTitle"/>
          </p:nvPr>
        </p:nvSpPr>
        <p:spPr>
          <a:xfrm>
            <a:off x="488496" y="2250718"/>
            <a:ext cx="10144008"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2">
  <p:cSld name="Closing Slide 2">
    <p:bg>
      <p:bgPr>
        <a:blipFill>
          <a:blip r:embed="rId2">
            <a:alphaModFix/>
          </a:blip>
          <a:stretch>
            <a:fillRect/>
          </a:stretch>
        </a:blipFill>
      </p:bgPr>
    </p:bg>
    <p:spTree>
      <p:nvGrpSpPr>
        <p:cNvPr id="651" name="Shape 651"/>
        <p:cNvGrpSpPr/>
        <p:nvPr/>
      </p:nvGrpSpPr>
      <p:grpSpPr>
        <a:xfrm>
          <a:off x="0" y="0"/>
          <a:ext cx="0" cy="0"/>
          <a:chOff x="0" y="0"/>
          <a:chExt cx="0" cy="0"/>
        </a:xfrm>
      </p:grpSpPr>
      <p:sp>
        <p:nvSpPr>
          <p:cNvPr id="652" name="Google Shape;652;p64"/>
          <p:cNvSpPr txBox="1"/>
          <p:nvPr>
            <p:ph type="ctrTitle"/>
          </p:nvPr>
        </p:nvSpPr>
        <p:spPr>
          <a:xfrm>
            <a:off x="488496" y="2250718"/>
            <a:ext cx="10144008"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3" name="Google Shape;653;p6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4" name="Google Shape;654;p6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55" name="Google Shape;655;p64"/>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2">
  <p:cSld name="Logo Slide 2">
    <p:bg>
      <p:bgPr>
        <a:solidFill>
          <a:schemeClr val="dk1"/>
        </a:solidFill>
      </p:bgPr>
    </p:bg>
    <p:spTree>
      <p:nvGrpSpPr>
        <p:cNvPr id="656" name="Shape 656"/>
        <p:cNvGrpSpPr/>
        <p:nvPr/>
      </p:nvGrpSpPr>
      <p:grpSpPr>
        <a:xfrm>
          <a:off x="0" y="0"/>
          <a:ext cx="0" cy="0"/>
          <a:chOff x="0" y="0"/>
          <a:chExt cx="0" cy="0"/>
        </a:xfrm>
      </p:grpSpPr>
      <p:pic>
        <p:nvPicPr>
          <p:cNvPr id="657" name="Google Shape;657;p65"/>
          <p:cNvPicPr preferRelativeResize="0"/>
          <p:nvPr/>
        </p:nvPicPr>
        <p:blipFill rotWithShape="1">
          <a:blip r:embed="rId2">
            <a:alphaModFix/>
          </a:blip>
          <a:srcRect b="0" l="0" r="0" t="0"/>
          <a:stretch/>
        </p:blipFill>
        <p:spPr>
          <a:xfrm>
            <a:off x="3204362" y="2579397"/>
            <a:ext cx="5783276" cy="169920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58" name="Shape 658"/>
        <p:cNvGrpSpPr/>
        <p:nvPr/>
      </p:nvGrpSpPr>
      <p:grpSpPr>
        <a:xfrm>
          <a:off x="0" y="0"/>
          <a:ext cx="0" cy="0"/>
          <a:chOff x="0" y="0"/>
          <a:chExt cx="0" cy="0"/>
        </a:xfrm>
      </p:grpSpPr>
      <p:sp>
        <p:nvSpPr>
          <p:cNvPr id="659" name="Google Shape;659;p6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0" name="Google Shape;660;p6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1" name="Google Shape;661;p6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62" name="Google Shape;662;p6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63" name="Google Shape;663;p66"/>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64" name="Shape 664"/>
        <p:cNvGrpSpPr/>
        <p:nvPr/>
      </p:nvGrpSpPr>
      <p:grpSpPr>
        <a:xfrm>
          <a:off x="0" y="0"/>
          <a:ext cx="0" cy="0"/>
          <a:chOff x="0" y="0"/>
          <a:chExt cx="0" cy="0"/>
        </a:xfrm>
      </p:grpSpPr>
      <p:sp>
        <p:nvSpPr>
          <p:cNvPr id="665" name="Google Shape;665;p6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6" name="Google Shape;666;p6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67" name="Google Shape;667;p6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Title Slide 1">
  <p:cSld name="Graphic Title Slide 1">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8"/>
          <p:cNvSpPr txBox="1"/>
          <p:nvPr>
            <p:ph type="ctrTitle"/>
          </p:nvPr>
        </p:nvSpPr>
        <p:spPr>
          <a:xfrm>
            <a:off x="488495" y="2163985"/>
            <a:ext cx="11224079"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rgbClr val="E7DEF8"/>
              </a:buClr>
              <a:buSzPts val="1500"/>
              <a:buFont typeface="Poppins SemiBold"/>
              <a:buNone/>
              <a:defRPr b="1" i="0" sz="2000">
                <a:solidFill>
                  <a:srgbClr val="E7DEF8"/>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47" name="Google Shape;47;p8"/>
          <p:cNvPicPr preferRelativeResize="0"/>
          <p:nvPr/>
        </p:nvPicPr>
        <p:blipFill rotWithShape="1">
          <a:blip r:embed="rId3">
            <a:alphaModFix/>
          </a:blip>
          <a:srcRect b="0" l="0" r="0" t="0"/>
          <a:stretch/>
        </p:blipFill>
        <p:spPr>
          <a:xfrm>
            <a:off x="488496" y="5921622"/>
            <a:ext cx="1566049" cy="460127"/>
          </a:xfrm>
          <a:prstGeom prst="rect">
            <a:avLst/>
          </a:prstGeom>
          <a:noFill/>
          <a:ln>
            <a:noFill/>
          </a:ln>
        </p:spPr>
      </p:pic>
      <p:sp>
        <p:nvSpPr>
          <p:cNvPr id="48" name="Google Shape;48;p8"/>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rgbClr val="E7DEF8"/>
              </a:buClr>
              <a:buSzPts val="1050"/>
              <a:buFont typeface="Poppins"/>
              <a:buNone/>
              <a:defRPr sz="1400">
                <a:solidFill>
                  <a:srgbClr val="E7DEF8"/>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Split 1">
  <p:cSld name="Text + Image Split 1">
    <p:spTree>
      <p:nvGrpSpPr>
        <p:cNvPr id="49" name="Shape 49"/>
        <p:cNvGrpSpPr/>
        <p:nvPr/>
      </p:nvGrpSpPr>
      <p:grpSpPr>
        <a:xfrm>
          <a:off x="0" y="0"/>
          <a:ext cx="0" cy="0"/>
          <a:chOff x="0" y="0"/>
          <a:chExt cx="0" cy="0"/>
        </a:xfrm>
      </p:grpSpPr>
      <p:sp>
        <p:nvSpPr>
          <p:cNvPr id="50" name="Google Shape;50;p9"/>
          <p:cNvSpPr/>
          <p:nvPr>
            <p:ph idx="2" type="pic"/>
          </p:nvPr>
        </p:nvSpPr>
        <p:spPr>
          <a:xfrm>
            <a:off x="6533079" y="1"/>
            <a:ext cx="5658921" cy="6857999"/>
          </a:xfrm>
          <a:prstGeom prst="roundRect">
            <a:avLst>
              <a:gd fmla="val 0" name="adj"/>
            </a:avLst>
          </a:prstGeom>
          <a:solidFill>
            <a:schemeClr val="lt2"/>
          </a:solidFill>
          <a:ln>
            <a:noFill/>
          </a:ln>
        </p:spPr>
      </p:sp>
      <p:sp>
        <p:nvSpPr>
          <p:cNvPr id="51" name="Google Shape;51;p9"/>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 name="Google Shape;52;p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3" name="Google Shape;53;p9"/>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 name="Google Shape;54;p9"/>
          <p:cNvSpPr txBox="1"/>
          <p:nvPr>
            <p:ph idx="3" type="body"/>
          </p:nvPr>
        </p:nvSpPr>
        <p:spPr>
          <a:xfrm>
            <a:off x="479425" y="1556792"/>
            <a:ext cx="5472559" cy="1820498"/>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 name="Google Shape;55;p9"/>
          <p:cNvSpPr/>
          <p:nvPr>
            <p:ph idx="4" type="pic"/>
          </p:nvPr>
        </p:nvSpPr>
        <p:spPr>
          <a:xfrm>
            <a:off x="490905" y="5096934"/>
            <a:ext cx="924454" cy="924454"/>
          </a:xfrm>
          <a:prstGeom prst="rect">
            <a:avLst/>
          </a:prstGeom>
          <a:noFill/>
          <a:ln>
            <a:noFill/>
          </a:ln>
        </p:spPr>
      </p:sp>
      <p:sp>
        <p:nvSpPr>
          <p:cNvPr id="56" name="Google Shape;56;p9"/>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57" name="Shape 57"/>
        <p:cNvGrpSpPr/>
        <p:nvPr/>
      </p:nvGrpSpPr>
      <p:grpSpPr>
        <a:xfrm>
          <a:off x="0" y="0"/>
          <a:ext cx="0" cy="0"/>
          <a:chOff x="0" y="0"/>
          <a:chExt cx="0" cy="0"/>
        </a:xfrm>
      </p:grpSpPr>
      <p:sp>
        <p:nvSpPr>
          <p:cNvPr id="58" name="Google Shape;58;p1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1" name="Google Shape;61;p1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2" name="Google Shape;62;p10"/>
          <p:cNvSpPr txBox="1"/>
          <p:nvPr>
            <p:ph idx="1"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 name="Google Shape;63;p10"/>
          <p:cNvSpPr txBox="1"/>
          <p:nvPr>
            <p:ph idx="2"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7" Type="http://schemas.openxmlformats.org/officeDocument/2006/relationships/theme" Target="../theme/theme1.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chemeClr val="dk1"/>
              </a:buClr>
              <a:buSzPts val="3200"/>
              <a:buFont typeface="Poppins SemiBold"/>
              <a:buNone/>
              <a:defRPr b="1" i="0" sz="32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92855" y="1196752"/>
            <a:ext cx="11219720" cy="4824536"/>
          </a:xfrm>
          <a:prstGeom prst="rect">
            <a:avLst/>
          </a:prstGeom>
          <a:noFill/>
          <a:ln>
            <a:noFill/>
          </a:ln>
        </p:spPr>
        <p:txBody>
          <a:bodyPr anchorCtr="0" anchor="t" bIns="0" lIns="0" spcFirstLastPara="1" rIns="0" wrap="square" tIns="0">
            <a:normAutofit/>
          </a:bodyPr>
          <a:lstStyle>
            <a:lvl1pPr indent="-228600" lvl="0" marL="457200" marR="0" rtl="0" algn="l">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indent="-340360" lvl="1" marL="914400"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indent="-326389" lvl="2" marL="1371600"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indent="-312419" lvl="3" marL="1828800"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indent="-312420" lvl="4" marL="2286000"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indent="-297942" lvl="5" marL="2743200"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indent="-297942" lvl="6" marL="32004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indent="-297941" lvl="7" marL="36576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indent="-297941" lvl="8" marL="41148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12" name="Google Shape;12;p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7F7F7F"/>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9pPr>
          </a:lstStyle>
          <a:p/>
        </p:txBody>
      </p:sp>
      <p:sp>
        <p:nvSpPr>
          <p:cNvPr id="13" name="Google Shape;13;p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55">
          <p15:clr>
            <a:srgbClr val="1D1D1D"/>
          </p15:clr>
        </p15:guide>
        <p15:guide id="2" orient="horz" pos="4020">
          <p15:clr>
            <a:srgbClr val="1D1D1D"/>
          </p15:clr>
        </p15:guide>
        <p15:guide id="3" orient="horz" pos="2160">
          <p15:clr>
            <a:srgbClr val="F26B43"/>
          </p15:clr>
        </p15:guide>
        <p15:guide id="4" pos="3840">
          <p15:clr>
            <a:srgbClr val="F26B43"/>
          </p15:clr>
        </p15:guide>
        <p15:guide id="5" pos="302">
          <p15:clr>
            <a:srgbClr val="F26B43"/>
          </p15:clr>
        </p15:guide>
        <p15:guide id="6" pos="7378">
          <p15:clr>
            <a:srgbClr val="F26B43"/>
          </p15:clr>
        </p15:guide>
        <p15:guide id="7" orient="horz" pos="754">
          <p15:clr>
            <a:srgbClr val="F26B43"/>
          </p15:clr>
        </p15:guide>
        <p15:guide id="8" orient="horz" pos="379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hyperlink" Target="https://1704915.fs1.hubspotusercontent-na1.net/hubfs/1704915/Bedrock%20Young%20Authors%202023/Secondary%20Lessons/Young%20Authors%20-%20Secondary%2c%20Non-fiction%20Lesson%20Booklet.pd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35.png"/><Relationship Id="rId7" Type="http://schemas.openxmlformats.org/officeDocument/2006/relationships/image" Target="../media/image34.png"/><Relationship Id="rId8"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8"/>
          <p:cNvSpPr txBox="1"/>
          <p:nvPr>
            <p:ph idx="1" type="body"/>
          </p:nvPr>
        </p:nvSpPr>
        <p:spPr>
          <a:xfrm>
            <a:off x="488496" y="419075"/>
            <a:ext cx="5247600" cy="354000"/>
          </a:xfrm>
          <a:prstGeom prst="rect">
            <a:avLst/>
          </a:prstGeom>
          <a:noFill/>
          <a:ln>
            <a:noFill/>
          </a:ln>
        </p:spPr>
        <p:txBody>
          <a:bodyPr anchorCtr="0" anchor="t" bIns="0" lIns="0" spcFirstLastPara="1" rIns="0" wrap="square" tIns="0">
            <a:normAutofit lnSpcReduction="10000"/>
          </a:bodyPr>
          <a:lstStyle/>
          <a:p>
            <a:pPr indent="0" lvl="0" marL="0" rtl="0" algn="l">
              <a:lnSpc>
                <a:spcPct val="120000"/>
              </a:lnSpc>
              <a:spcBef>
                <a:spcPts val="0"/>
              </a:spcBef>
              <a:spcAft>
                <a:spcPts val="0"/>
              </a:spcAft>
              <a:buClr>
                <a:srgbClr val="D0ECFE"/>
              </a:buClr>
              <a:buSzPts val="1500"/>
              <a:buFont typeface="Poppins SemiBold"/>
              <a:buNone/>
            </a:pPr>
            <a:r>
              <a:rPr lang="en-GB"/>
              <a:t>Bedrock Young Authors Competition</a:t>
            </a:r>
            <a:endParaRPr/>
          </a:p>
        </p:txBody>
      </p:sp>
      <p:sp>
        <p:nvSpPr>
          <p:cNvPr id="673" name="Google Shape;673;p68"/>
          <p:cNvSpPr txBox="1"/>
          <p:nvPr>
            <p:ph type="ctrTitle"/>
          </p:nvPr>
        </p:nvSpPr>
        <p:spPr>
          <a:xfrm>
            <a:off x="488499" y="3035925"/>
            <a:ext cx="9276000" cy="4986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lt1"/>
              </a:buClr>
              <a:buSzPts val="6000"/>
              <a:buFont typeface="Poppins SemiBold"/>
              <a:buNone/>
            </a:pPr>
            <a:r>
              <a:rPr b="0" lang="en-GB" sz="3600"/>
              <a:t>Secondary, Non-Fiction</a:t>
            </a:r>
            <a:endParaRPr b="0" sz="3600"/>
          </a:p>
        </p:txBody>
      </p:sp>
      <p:pic>
        <p:nvPicPr>
          <p:cNvPr id="674" name="Google Shape;674;p68"/>
          <p:cNvPicPr preferRelativeResize="0"/>
          <p:nvPr/>
        </p:nvPicPr>
        <p:blipFill>
          <a:blip r:embed="rId3">
            <a:alphaModFix/>
          </a:blip>
          <a:stretch>
            <a:fillRect/>
          </a:stretch>
        </p:blipFill>
        <p:spPr>
          <a:xfrm>
            <a:off x="8100046" y="3300085"/>
            <a:ext cx="4029339" cy="3557915"/>
          </a:xfrm>
          <a:prstGeom prst="rect">
            <a:avLst/>
          </a:prstGeom>
          <a:noFill/>
          <a:ln>
            <a:noFill/>
          </a:ln>
        </p:spPr>
      </p:pic>
      <p:sp>
        <p:nvSpPr>
          <p:cNvPr id="675" name="Google Shape;675;p68"/>
          <p:cNvSpPr txBox="1"/>
          <p:nvPr>
            <p:ph type="ctrTitle"/>
          </p:nvPr>
        </p:nvSpPr>
        <p:spPr>
          <a:xfrm>
            <a:off x="488499" y="1995700"/>
            <a:ext cx="9276000" cy="8313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lt1"/>
              </a:buClr>
              <a:buSzPts val="6000"/>
              <a:buFont typeface="Poppins SemiBold"/>
              <a:buNone/>
            </a:pPr>
            <a:r>
              <a:rPr lang="en-GB"/>
              <a:t>Let’s write a short story</a:t>
            </a:r>
            <a:endParaRPr/>
          </a:p>
        </p:txBody>
      </p:sp>
      <p:sp>
        <p:nvSpPr>
          <p:cNvPr id="676" name="Google Shape;676;p68"/>
          <p:cNvSpPr txBox="1"/>
          <p:nvPr/>
        </p:nvSpPr>
        <p:spPr>
          <a:xfrm>
            <a:off x="488500" y="3743450"/>
            <a:ext cx="62112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a:solidFill>
                  <a:schemeClr val="lt1"/>
                </a:solidFill>
                <a:latin typeface="Poppins"/>
                <a:ea typeface="Poppins"/>
                <a:cs typeface="Poppins"/>
                <a:sym typeface="Poppins"/>
              </a:rPr>
              <a:t>Enter your story into the Bedrock Young Authors writing competition to be in with the chance of becoming a Bedrock Young Author!</a:t>
            </a:r>
            <a:endParaRPr>
              <a:solidFill>
                <a:schemeClr val="lt1"/>
              </a:solidFill>
              <a:latin typeface="Poppins"/>
              <a:ea typeface="Poppins"/>
              <a:cs typeface="Poppins"/>
              <a:sym typeface="Poppins"/>
            </a:endParaRPr>
          </a:p>
        </p:txBody>
      </p:sp>
      <p:sp>
        <p:nvSpPr>
          <p:cNvPr id="677" name="Google Shape;677;p68"/>
          <p:cNvSpPr txBox="1"/>
          <p:nvPr/>
        </p:nvSpPr>
        <p:spPr>
          <a:xfrm>
            <a:off x="488500" y="5226625"/>
            <a:ext cx="62112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u="sng">
                <a:solidFill>
                  <a:schemeClr val="lt1"/>
                </a:solidFill>
                <a:latin typeface="Poppins"/>
                <a:ea typeface="Poppins"/>
                <a:cs typeface="Poppins"/>
                <a:sym typeface="Poppins"/>
                <a:hlinkClick r:id="rId4">
                  <a:extLst>
                    <a:ext uri="{A12FA001-AC4F-418D-AE19-62706E023703}">
                      <ahyp:hlinkClr val="tx"/>
                    </a:ext>
                  </a:extLst>
                </a:hlinkClick>
              </a:rPr>
              <a:t>Download the worksheet booklet for this lesson here.</a:t>
            </a:r>
            <a:endParaRPr>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44" name="Shape 744"/>
        <p:cNvGrpSpPr/>
        <p:nvPr/>
      </p:nvGrpSpPr>
      <p:grpSpPr>
        <a:xfrm>
          <a:off x="0" y="0"/>
          <a:ext cx="0" cy="0"/>
          <a:chOff x="0" y="0"/>
          <a:chExt cx="0" cy="0"/>
        </a:xfrm>
      </p:grpSpPr>
      <p:sp>
        <p:nvSpPr>
          <p:cNvPr id="745" name="Google Shape;745;p77"/>
          <p:cNvSpPr txBox="1"/>
          <p:nvPr>
            <p:ph type="ctrTitle"/>
          </p:nvPr>
        </p:nvSpPr>
        <p:spPr>
          <a:xfrm>
            <a:off x="479425" y="1306900"/>
            <a:ext cx="5973300" cy="4155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000">
                <a:latin typeface="Poppins"/>
                <a:ea typeface="Poppins"/>
                <a:cs typeface="Poppins"/>
                <a:sym typeface="Poppins"/>
              </a:rPr>
              <a:t>Your task: </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3000">
                <a:solidFill>
                  <a:srgbClr val="000000"/>
                </a:solidFill>
                <a:latin typeface="Poppins"/>
                <a:ea typeface="Poppins"/>
                <a:cs typeface="Poppins"/>
                <a:sym typeface="Poppins"/>
              </a:rPr>
              <a:t>In 200 words</a:t>
            </a:r>
            <a:r>
              <a:rPr b="0" lang="en-GB" sz="3000">
                <a:solidFill>
                  <a:srgbClr val="000000"/>
                </a:solidFill>
                <a:latin typeface="Poppins"/>
                <a:ea typeface="Poppins"/>
                <a:cs typeface="Poppins"/>
                <a:sym typeface="Poppins"/>
              </a:rPr>
              <a:t>, take us on a journey</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000">
                <a:solidFill>
                  <a:srgbClr val="000000"/>
                </a:solidFill>
                <a:latin typeface="Poppins"/>
                <a:ea typeface="Poppins"/>
                <a:cs typeface="Poppins"/>
                <a:sym typeface="Poppins"/>
              </a:rPr>
              <a:t>We’ve given you some ideas here, but you can, of course, bring your own to the table…</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000">
              <a:latin typeface="Poppins"/>
              <a:ea typeface="Poppins"/>
              <a:cs typeface="Poppins"/>
              <a:sym typeface="Poppins"/>
            </a:endParaRPr>
          </a:p>
        </p:txBody>
      </p:sp>
      <p:sp>
        <p:nvSpPr>
          <p:cNvPr id="746" name="Google Shape;746;p77"/>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47" name="Google Shape;747;p77"/>
          <p:cNvSpPr/>
          <p:nvPr/>
        </p:nvSpPr>
        <p:spPr>
          <a:xfrm>
            <a:off x="6531325" y="1615050"/>
            <a:ext cx="5310300" cy="3627900"/>
          </a:xfrm>
          <a:prstGeom prst="roundRect">
            <a:avLst>
              <a:gd fmla="val 16667" name="adj"/>
            </a:avLst>
          </a:prstGeom>
          <a:solidFill>
            <a:srgbClr val="D0ECFE"/>
          </a:solidFill>
          <a:ln>
            <a:noFill/>
          </a:ln>
        </p:spPr>
        <p:txBody>
          <a:bodyPr anchorCtr="0" anchor="ctr" bIns="91425" lIns="91425" spcFirstLastPara="1" rIns="91425" wrap="square" tIns="91425">
            <a:noAutofit/>
          </a:bodyPr>
          <a:lstStyle/>
          <a:p>
            <a:pPr indent="0" lvl="0" marL="457200" rtl="0" algn="ctr">
              <a:spcBef>
                <a:spcPts val="0"/>
              </a:spcBef>
              <a:spcAft>
                <a:spcPts val="0"/>
              </a:spcAft>
              <a:buNone/>
            </a:pPr>
            <a:r>
              <a:t/>
            </a:r>
            <a:endParaRPr b="1" sz="2200">
              <a:solidFill>
                <a:srgbClr val="001645"/>
              </a:solidFill>
              <a:latin typeface="Poppins"/>
              <a:ea typeface="Poppins"/>
              <a:cs typeface="Poppins"/>
              <a:sym typeface="Poppins"/>
            </a:endParaRPr>
          </a:p>
          <a:p>
            <a:pPr indent="0" lvl="0" marL="457200" rtl="0" algn="ctr">
              <a:spcBef>
                <a:spcPts val="0"/>
              </a:spcBef>
              <a:spcAft>
                <a:spcPts val="0"/>
              </a:spcAft>
              <a:buNone/>
            </a:pPr>
            <a:r>
              <a:rPr b="1" lang="en-GB" sz="2600">
                <a:solidFill>
                  <a:srgbClr val="001645"/>
                </a:solidFill>
                <a:latin typeface="Poppins"/>
                <a:ea typeface="Poppins"/>
                <a:cs typeface="Poppins"/>
                <a:sym typeface="Poppins"/>
              </a:rPr>
              <a:t>KS3 Non-fiction</a:t>
            </a:r>
            <a:endParaRPr b="1" sz="2600">
              <a:solidFill>
                <a:srgbClr val="001645"/>
              </a:solidFill>
              <a:latin typeface="Poppins"/>
              <a:ea typeface="Poppins"/>
              <a:cs typeface="Poppins"/>
              <a:sym typeface="Poppins"/>
            </a:endParaRPr>
          </a:p>
          <a:p>
            <a:pPr indent="0" lvl="0" marL="457200" rtl="0" algn="ctr">
              <a:spcBef>
                <a:spcPts val="0"/>
              </a:spcBef>
              <a:spcAft>
                <a:spcPts val="0"/>
              </a:spcAft>
              <a:buNone/>
            </a:pPr>
            <a:r>
              <a:t/>
            </a:r>
            <a:endParaRPr>
              <a:solidFill>
                <a:srgbClr val="001645"/>
              </a:solidFill>
              <a:latin typeface="Poppins"/>
              <a:ea typeface="Poppins"/>
              <a:cs typeface="Poppins"/>
              <a:sym typeface="Poppins"/>
            </a:endParaRPr>
          </a:p>
          <a:p>
            <a:pPr indent="-317500" lvl="0" marL="914400" rtl="0" algn="l">
              <a:spcBef>
                <a:spcPts val="0"/>
              </a:spcBef>
              <a:spcAft>
                <a:spcPts val="0"/>
              </a:spcAft>
              <a:buClr>
                <a:srgbClr val="001645"/>
              </a:buClr>
              <a:buSzPts val="1400"/>
              <a:buFont typeface="Poppins"/>
              <a:buChar char="●"/>
            </a:pPr>
            <a:r>
              <a:rPr lang="en-GB">
                <a:solidFill>
                  <a:srgbClr val="001645"/>
                </a:solidFill>
                <a:latin typeface="Poppins"/>
                <a:ea typeface="Poppins"/>
                <a:cs typeface="Poppins"/>
                <a:sym typeface="Poppins"/>
              </a:rPr>
              <a:t>Research and write about a famous explorer's journey. What discoveries did they make?</a:t>
            </a:r>
            <a:endParaRPr>
              <a:solidFill>
                <a:srgbClr val="001645"/>
              </a:solidFill>
              <a:latin typeface="Poppins"/>
              <a:ea typeface="Poppins"/>
              <a:cs typeface="Poppins"/>
              <a:sym typeface="Poppins"/>
            </a:endParaRPr>
          </a:p>
          <a:p>
            <a:pPr indent="0" lvl="0" marL="914400" rtl="0" algn="l">
              <a:spcBef>
                <a:spcPts val="0"/>
              </a:spcBef>
              <a:spcAft>
                <a:spcPts val="0"/>
              </a:spcAft>
              <a:buClr>
                <a:srgbClr val="000000"/>
              </a:buClr>
              <a:buSzPts val="2000"/>
              <a:buFont typeface="Arial"/>
              <a:buNone/>
            </a:pPr>
            <a:r>
              <a:t/>
            </a:r>
            <a:endParaRPr>
              <a:solidFill>
                <a:srgbClr val="001645"/>
              </a:solidFill>
              <a:latin typeface="Poppins"/>
              <a:ea typeface="Poppins"/>
              <a:cs typeface="Poppins"/>
              <a:sym typeface="Poppins"/>
            </a:endParaRPr>
          </a:p>
          <a:p>
            <a:pPr indent="-317500" lvl="0" marL="914400" rtl="0" algn="l">
              <a:spcBef>
                <a:spcPts val="0"/>
              </a:spcBef>
              <a:spcAft>
                <a:spcPts val="0"/>
              </a:spcAft>
              <a:buClr>
                <a:srgbClr val="001645"/>
              </a:buClr>
              <a:buSzPts val="1400"/>
              <a:buFont typeface="Poppins"/>
              <a:buChar char="●"/>
            </a:pPr>
            <a:r>
              <a:rPr lang="en-GB">
                <a:solidFill>
                  <a:srgbClr val="001645"/>
                </a:solidFill>
                <a:latin typeface="Poppins"/>
                <a:ea typeface="Poppins"/>
                <a:cs typeface="Poppins"/>
                <a:sym typeface="Poppins"/>
              </a:rPr>
              <a:t>Based on real accounts, narrate the journey of a refugee family seeking safety.</a:t>
            </a:r>
            <a:endParaRPr>
              <a:solidFill>
                <a:srgbClr val="001645"/>
              </a:solidFill>
              <a:latin typeface="Poppins"/>
              <a:ea typeface="Poppins"/>
              <a:cs typeface="Poppins"/>
              <a:sym typeface="Poppins"/>
            </a:endParaRPr>
          </a:p>
          <a:p>
            <a:pPr indent="0" lvl="0" marL="914400" rtl="0" algn="l">
              <a:spcBef>
                <a:spcPts val="0"/>
              </a:spcBef>
              <a:spcAft>
                <a:spcPts val="0"/>
              </a:spcAft>
              <a:buClr>
                <a:srgbClr val="000000"/>
              </a:buClr>
              <a:buSzPts val="2000"/>
              <a:buFont typeface="Arial"/>
              <a:buNone/>
            </a:pPr>
            <a:r>
              <a:t/>
            </a:r>
            <a:endParaRPr>
              <a:solidFill>
                <a:srgbClr val="001645"/>
              </a:solidFill>
              <a:latin typeface="Poppins"/>
              <a:ea typeface="Poppins"/>
              <a:cs typeface="Poppins"/>
              <a:sym typeface="Poppins"/>
            </a:endParaRPr>
          </a:p>
          <a:p>
            <a:pPr indent="-317500" lvl="0" marL="914400" rtl="0" algn="l">
              <a:spcBef>
                <a:spcPts val="0"/>
              </a:spcBef>
              <a:spcAft>
                <a:spcPts val="0"/>
              </a:spcAft>
              <a:buClr>
                <a:srgbClr val="001645"/>
              </a:buClr>
              <a:buSzPts val="1400"/>
              <a:buFont typeface="Poppins"/>
              <a:buChar char="●"/>
            </a:pPr>
            <a:r>
              <a:rPr lang="en-GB">
                <a:solidFill>
                  <a:srgbClr val="001645"/>
                </a:solidFill>
                <a:latin typeface="Poppins"/>
                <a:ea typeface="Poppins"/>
                <a:cs typeface="Poppins"/>
                <a:sym typeface="Poppins"/>
              </a:rPr>
              <a:t>Describe a food that you love which originates from a different part of the world than your own</a:t>
            </a:r>
            <a:endParaRPr>
              <a:solidFill>
                <a:srgbClr val="001645"/>
              </a:solidFill>
              <a:latin typeface="Poppins"/>
              <a:ea typeface="Poppins"/>
              <a:cs typeface="Poppins"/>
              <a:sym typeface="Poppins"/>
            </a:endParaRPr>
          </a:p>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51" name="Shape 751"/>
        <p:cNvGrpSpPr/>
        <p:nvPr/>
      </p:nvGrpSpPr>
      <p:grpSpPr>
        <a:xfrm>
          <a:off x="0" y="0"/>
          <a:ext cx="0" cy="0"/>
          <a:chOff x="0" y="0"/>
          <a:chExt cx="0" cy="0"/>
        </a:xfrm>
      </p:grpSpPr>
      <p:sp>
        <p:nvSpPr>
          <p:cNvPr id="752" name="Google Shape;752;p78"/>
          <p:cNvSpPr txBox="1"/>
          <p:nvPr>
            <p:ph type="ctrTitle"/>
          </p:nvPr>
        </p:nvSpPr>
        <p:spPr>
          <a:xfrm>
            <a:off x="479425" y="1306900"/>
            <a:ext cx="5973300" cy="4155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000">
                <a:latin typeface="Poppins"/>
                <a:ea typeface="Poppins"/>
                <a:cs typeface="Poppins"/>
                <a:sym typeface="Poppins"/>
              </a:rPr>
              <a:t>Your task: </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3000">
                <a:solidFill>
                  <a:srgbClr val="000000"/>
                </a:solidFill>
                <a:latin typeface="Poppins"/>
                <a:ea typeface="Poppins"/>
                <a:cs typeface="Poppins"/>
                <a:sym typeface="Poppins"/>
              </a:rPr>
              <a:t>In 200 words</a:t>
            </a:r>
            <a:r>
              <a:rPr b="0" lang="en-GB" sz="3000">
                <a:solidFill>
                  <a:srgbClr val="000000"/>
                </a:solidFill>
                <a:latin typeface="Poppins"/>
                <a:ea typeface="Poppins"/>
                <a:cs typeface="Poppins"/>
                <a:sym typeface="Poppins"/>
              </a:rPr>
              <a:t>, take us on a journey</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000">
                <a:solidFill>
                  <a:srgbClr val="000000"/>
                </a:solidFill>
                <a:latin typeface="Poppins"/>
                <a:ea typeface="Poppins"/>
                <a:cs typeface="Poppins"/>
                <a:sym typeface="Poppins"/>
              </a:rPr>
              <a:t>We’ve given you some ideas here, but you can, of course, bring your own to the table…</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000">
              <a:latin typeface="Poppins"/>
              <a:ea typeface="Poppins"/>
              <a:cs typeface="Poppins"/>
              <a:sym typeface="Poppins"/>
            </a:endParaRPr>
          </a:p>
        </p:txBody>
      </p:sp>
      <p:sp>
        <p:nvSpPr>
          <p:cNvPr id="753" name="Google Shape;753;p78"/>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54" name="Google Shape;754;p78"/>
          <p:cNvSpPr/>
          <p:nvPr/>
        </p:nvSpPr>
        <p:spPr>
          <a:xfrm>
            <a:off x="6513375" y="1570900"/>
            <a:ext cx="5310300" cy="3627900"/>
          </a:xfrm>
          <a:prstGeom prst="roundRect">
            <a:avLst>
              <a:gd fmla="val 16667" name="adj"/>
            </a:avLst>
          </a:prstGeom>
          <a:solidFill>
            <a:srgbClr val="D0ECFE"/>
          </a:solidFill>
          <a:ln>
            <a:noFill/>
          </a:ln>
        </p:spPr>
        <p:txBody>
          <a:bodyPr anchorCtr="0" anchor="ctr" bIns="91425" lIns="91425" spcFirstLastPara="1" rIns="91425" wrap="square" tIns="91425">
            <a:noAutofit/>
          </a:bodyPr>
          <a:lstStyle/>
          <a:p>
            <a:pPr indent="0" lvl="0" marL="457200" rtl="0" algn="ctr">
              <a:spcBef>
                <a:spcPts val="0"/>
              </a:spcBef>
              <a:spcAft>
                <a:spcPts val="0"/>
              </a:spcAft>
              <a:buNone/>
            </a:pPr>
            <a:r>
              <a:t/>
            </a:r>
            <a:endParaRPr b="1" sz="2200">
              <a:solidFill>
                <a:srgbClr val="001645"/>
              </a:solidFill>
              <a:latin typeface="Poppins"/>
              <a:ea typeface="Poppins"/>
              <a:cs typeface="Poppins"/>
              <a:sym typeface="Poppins"/>
            </a:endParaRPr>
          </a:p>
          <a:p>
            <a:pPr indent="0" lvl="0" marL="457200" rtl="0" algn="ctr">
              <a:spcBef>
                <a:spcPts val="0"/>
              </a:spcBef>
              <a:spcAft>
                <a:spcPts val="0"/>
              </a:spcAft>
              <a:buNone/>
            </a:pPr>
            <a:r>
              <a:rPr b="1" lang="en-GB" sz="2600">
                <a:solidFill>
                  <a:srgbClr val="001645"/>
                </a:solidFill>
                <a:latin typeface="Poppins"/>
                <a:ea typeface="Poppins"/>
                <a:cs typeface="Poppins"/>
                <a:sym typeface="Poppins"/>
              </a:rPr>
              <a:t>KS4 Non-fiction</a:t>
            </a:r>
            <a:endParaRPr b="1" sz="2600">
              <a:solidFill>
                <a:srgbClr val="001645"/>
              </a:solidFill>
              <a:latin typeface="Poppins"/>
              <a:ea typeface="Poppins"/>
              <a:cs typeface="Poppins"/>
              <a:sym typeface="Poppins"/>
            </a:endParaRPr>
          </a:p>
          <a:p>
            <a:pPr indent="0" lvl="0" marL="457200" rtl="0" algn="ctr">
              <a:spcBef>
                <a:spcPts val="0"/>
              </a:spcBef>
              <a:spcAft>
                <a:spcPts val="0"/>
              </a:spcAft>
              <a:buNone/>
            </a:pPr>
            <a:r>
              <a:t/>
            </a:r>
            <a:endParaRPr>
              <a:solidFill>
                <a:srgbClr val="001645"/>
              </a:solidFill>
              <a:latin typeface="Poppins"/>
              <a:ea typeface="Poppins"/>
              <a:cs typeface="Poppins"/>
              <a:sym typeface="Poppins"/>
            </a:endParaRPr>
          </a:p>
          <a:p>
            <a:pPr indent="-317500" lvl="0" marL="914400" rtl="0" algn="l">
              <a:spcBef>
                <a:spcPts val="0"/>
              </a:spcBef>
              <a:spcAft>
                <a:spcPts val="0"/>
              </a:spcAft>
              <a:buClr>
                <a:srgbClr val="001645"/>
              </a:buClr>
              <a:buSzPts val="1400"/>
              <a:buFont typeface="Poppins"/>
              <a:buChar char="●"/>
            </a:pPr>
            <a:r>
              <a:rPr lang="en-GB">
                <a:solidFill>
                  <a:srgbClr val="001645"/>
                </a:solidFill>
                <a:latin typeface="Poppins"/>
                <a:ea typeface="Poppins"/>
                <a:cs typeface="Poppins"/>
                <a:sym typeface="Poppins"/>
              </a:rPr>
              <a:t>Reflect on a personal journey (physical or emotional) that transformed you.</a:t>
            </a:r>
            <a:endParaRPr>
              <a:solidFill>
                <a:srgbClr val="001645"/>
              </a:solidFill>
              <a:latin typeface="Poppins"/>
              <a:ea typeface="Poppins"/>
              <a:cs typeface="Poppins"/>
              <a:sym typeface="Poppins"/>
            </a:endParaRPr>
          </a:p>
          <a:p>
            <a:pPr indent="0" lvl="0" marL="914400" rtl="0" algn="l">
              <a:spcBef>
                <a:spcPts val="0"/>
              </a:spcBef>
              <a:spcAft>
                <a:spcPts val="0"/>
              </a:spcAft>
              <a:buClr>
                <a:srgbClr val="000000"/>
              </a:buClr>
              <a:buSzPts val="2000"/>
              <a:buFont typeface="Arial"/>
              <a:buNone/>
            </a:pPr>
            <a:r>
              <a:t/>
            </a:r>
            <a:endParaRPr>
              <a:solidFill>
                <a:srgbClr val="001645"/>
              </a:solidFill>
              <a:latin typeface="Poppins"/>
              <a:ea typeface="Poppins"/>
              <a:cs typeface="Poppins"/>
              <a:sym typeface="Poppins"/>
            </a:endParaRPr>
          </a:p>
          <a:p>
            <a:pPr indent="-317500" lvl="0" marL="914400" rtl="0" algn="l">
              <a:spcBef>
                <a:spcPts val="0"/>
              </a:spcBef>
              <a:spcAft>
                <a:spcPts val="0"/>
              </a:spcAft>
              <a:buClr>
                <a:srgbClr val="001645"/>
              </a:buClr>
              <a:buSzPts val="1400"/>
              <a:buFont typeface="Poppins"/>
              <a:buChar char="●"/>
            </a:pPr>
            <a:r>
              <a:rPr lang="en-GB">
                <a:solidFill>
                  <a:srgbClr val="001645"/>
                </a:solidFill>
                <a:latin typeface="Poppins"/>
                <a:ea typeface="Poppins"/>
                <a:cs typeface="Poppins"/>
                <a:sym typeface="Poppins"/>
              </a:rPr>
              <a:t>Research and narrate the journey of a merchant on the ancient Silk Road.</a:t>
            </a:r>
            <a:endParaRPr>
              <a:solidFill>
                <a:srgbClr val="001645"/>
              </a:solidFill>
              <a:latin typeface="Poppins"/>
              <a:ea typeface="Poppins"/>
              <a:cs typeface="Poppins"/>
              <a:sym typeface="Poppins"/>
            </a:endParaRPr>
          </a:p>
          <a:p>
            <a:pPr indent="0" lvl="0" marL="914400" rtl="0" algn="l">
              <a:spcBef>
                <a:spcPts val="0"/>
              </a:spcBef>
              <a:spcAft>
                <a:spcPts val="0"/>
              </a:spcAft>
              <a:buClr>
                <a:srgbClr val="000000"/>
              </a:buClr>
              <a:buSzPts val="2000"/>
              <a:buFont typeface="Arial"/>
              <a:buNone/>
            </a:pPr>
            <a:r>
              <a:t/>
            </a:r>
            <a:endParaRPr>
              <a:solidFill>
                <a:srgbClr val="001645"/>
              </a:solidFill>
              <a:latin typeface="Poppins"/>
              <a:ea typeface="Poppins"/>
              <a:cs typeface="Poppins"/>
              <a:sym typeface="Poppins"/>
            </a:endParaRPr>
          </a:p>
          <a:p>
            <a:pPr indent="-317500" lvl="0" marL="914400" rtl="0" algn="l">
              <a:spcBef>
                <a:spcPts val="0"/>
              </a:spcBef>
              <a:spcAft>
                <a:spcPts val="0"/>
              </a:spcAft>
              <a:buClr>
                <a:srgbClr val="001645"/>
              </a:buClr>
              <a:buSzPts val="1400"/>
              <a:buFont typeface="Poppins"/>
              <a:buChar char="●"/>
            </a:pPr>
            <a:r>
              <a:rPr lang="en-GB">
                <a:solidFill>
                  <a:srgbClr val="001645"/>
                </a:solidFill>
                <a:latin typeface="Poppins"/>
                <a:ea typeface="Poppins"/>
                <a:cs typeface="Poppins"/>
                <a:sym typeface="Poppins"/>
              </a:rPr>
              <a:t>Write a lively and entertaining opinion piece about the importance of seeing and discovering new places.</a:t>
            </a:r>
            <a:endParaRPr>
              <a:solidFill>
                <a:srgbClr val="001645"/>
              </a:solidFill>
              <a:latin typeface="Poppins"/>
              <a:ea typeface="Poppins"/>
              <a:cs typeface="Poppins"/>
              <a:sym typeface="Poppins"/>
            </a:endParaRPr>
          </a:p>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58" name="Shape 758"/>
        <p:cNvGrpSpPr/>
        <p:nvPr/>
      </p:nvGrpSpPr>
      <p:grpSpPr>
        <a:xfrm>
          <a:off x="0" y="0"/>
          <a:ext cx="0" cy="0"/>
          <a:chOff x="0" y="0"/>
          <a:chExt cx="0" cy="0"/>
        </a:xfrm>
      </p:grpSpPr>
      <p:sp>
        <p:nvSpPr>
          <p:cNvPr id="759" name="Google Shape;759;p79"/>
          <p:cNvSpPr txBox="1"/>
          <p:nvPr>
            <p:ph type="ctrTitle"/>
          </p:nvPr>
        </p:nvSpPr>
        <p:spPr>
          <a:xfrm>
            <a:off x="636875" y="1391525"/>
            <a:ext cx="11075700" cy="5070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b="0" lang="en-GB" sz="3200">
                <a:latin typeface="Poppins"/>
                <a:ea typeface="Poppins"/>
                <a:cs typeface="Poppins"/>
                <a:sym typeface="Poppins"/>
              </a:rPr>
              <a:t>The key to great writing is that it is </a:t>
            </a:r>
            <a:r>
              <a:rPr i="1" lang="en-GB" sz="3200">
                <a:latin typeface="Poppins"/>
                <a:ea typeface="Poppins"/>
                <a:cs typeface="Poppins"/>
                <a:sym typeface="Poppins"/>
              </a:rPr>
              <a:t>compelling-</a:t>
            </a:r>
            <a:endParaRPr i="1" sz="32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i="1"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700">
                <a:latin typeface="Poppins"/>
                <a:ea typeface="Poppins"/>
                <a:cs typeface="Poppins"/>
                <a:sym typeface="Poppins"/>
              </a:rPr>
              <a:t>“</a:t>
            </a:r>
            <a:r>
              <a:rPr lang="en-GB" sz="3700">
                <a:latin typeface="Poppins"/>
                <a:ea typeface="Poppins"/>
                <a:cs typeface="Poppins"/>
                <a:sym typeface="Poppins"/>
              </a:rPr>
              <a:t>Com</a:t>
            </a:r>
            <a:r>
              <a:rPr b="0" lang="en-GB" sz="3700">
                <a:latin typeface="Poppins"/>
                <a:ea typeface="Poppins"/>
                <a:cs typeface="Poppins"/>
                <a:sym typeface="Poppins"/>
              </a:rPr>
              <a:t>” is from the Latin ‘with’</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700">
                <a:latin typeface="Poppins"/>
                <a:ea typeface="Poppins"/>
                <a:cs typeface="Poppins"/>
                <a:sym typeface="Poppins"/>
              </a:rPr>
              <a:t>“</a:t>
            </a:r>
            <a:r>
              <a:rPr lang="en-GB" sz="3700">
                <a:latin typeface="Poppins"/>
                <a:ea typeface="Poppins"/>
                <a:cs typeface="Poppins"/>
                <a:sym typeface="Poppins"/>
              </a:rPr>
              <a:t>Pelle</a:t>
            </a:r>
            <a:r>
              <a:rPr b="0" lang="en-GB" sz="3700">
                <a:latin typeface="Poppins"/>
                <a:ea typeface="Poppins"/>
                <a:cs typeface="Poppins"/>
                <a:sym typeface="Poppins"/>
              </a:rPr>
              <a:t>” is from the Latin ‘to move’</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2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200">
                <a:latin typeface="Poppins"/>
                <a:ea typeface="Poppins"/>
                <a:cs typeface="Poppins"/>
                <a:sym typeface="Poppins"/>
              </a:rPr>
              <a:t>When something is </a:t>
            </a:r>
            <a:r>
              <a:rPr i="1" lang="en-GB" sz="3200">
                <a:latin typeface="Poppins"/>
                <a:ea typeface="Poppins"/>
                <a:cs typeface="Poppins"/>
                <a:sym typeface="Poppins"/>
              </a:rPr>
              <a:t>compelling</a:t>
            </a:r>
            <a:r>
              <a:rPr b="0" lang="en-GB" sz="3200">
                <a:latin typeface="Poppins"/>
                <a:ea typeface="Poppins"/>
                <a:cs typeface="Poppins"/>
                <a:sym typeface="Poppins"/>
              </a:rPr>
              <a:t>, you </a:t>
            </a:r>
            <a:r>
              <a:rPr b="0" i="1" lang="en-GB" sz="3200">
                <a:latin typeface="Poppins"/>
                <a:ea typeface="Poppins"/>
                <a:cs typeface="Poppins"/>
                <a:sym typeface="Poppins"/>
              </a:rPr>
              <a:t>move with </a:t>
            </a:r>
            <a:r>
              <a:rPr b="0" lang="en-GB" sz="3200">
                <a:latin typeface="Poppins"/>
                <a:ea typeface="Poppins"/>
                <a:cs typeface="Poppins"/>
                <a:sym typeface="Poppins"/>
              </a:rPr>
              <a:t>it. You want to know more. You are curious. You </a:t>
            </a:r>
            <a:r>
              <a:rPr b="0" i="1" lang="en-GB" sz="3200">
                <a:latin typeface="Poppins"/>
                <a:ea typeface="Poppins"/>
                <a:cs typeface="Poppins"/>
                <a:sym typeface="Poppins"/>
              </a:rPr>
              <a:t>care.</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p:txBody>
      </p:sp>
      <p:sp>
        <p:nvSpPr>
          <p:cNvPr id="760" name="Google Shape;760;p79"/>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64" name="Shape 764"/>
        <p:cNvGrpSpPr/>
        <p:nvPr/>
      </p:nvGrpSpPr>
      <p:grpSpPr>
        <a:xfrm>
          <a:off x="0" y="0"/>
          <a:ext cx="0" cy="0"/>
          <a:chOff x="0" y="0"/>
          <a:chExt cx="0" cy="0"/>
        </a:xfrm>
      </p:grpSpPr>
      <p:sp>
        <p:nvSpPr>
          <p:cNvPr id="765" name="Google Shape;765;p80"/>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66" name="Google Shape;766;p80"/>
          <p:cNvSpPr txBox="1"/>
          <p:nvPr/>
        </p:nvSpPr>
        <p:spPr>
          <a:xfrm>
            <a:off x="671595" y="1196964"/>
            <a:ext cx="7557900" cy="4580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4800"/>
              <a:buFont typeface="Poppins SemiBold"/>
              <a:buNone/>
            </a:pPr>
            <a:r>
              <a:rPr b="0" i="0" lang="en-GB" sz="3200" u="none" cap="none" strike="noStrike">
                <a:solidFill>
                  <a:srgbClr val="003D4E"/>
                </a:solidFill>
                <a:latin typeface="Poppins"/>
                <a:ea typeface="Poppins"/>
                <a:cs typeface="Poppins"/>
                <a:sym typeface="Poppins"/>
              </a:rPr>
              <a:t>For your writing to be clear and cohesive, planning is essential. Take a moment to consider</a:t>
            </a:r>
            <a:endParaRPr b="0" i="0" sz="3200" u="none" cap="none" strike="noStrike">
              <a:solidFill>
                <a:srgbClr val="003D4E"/>
              </a:solidFill>
              <a:latin typeface="Poppins"/>
              <a:ea typeface="Poppins"/>
              <a:cs typeface="Poppins"/>
              <a:sym typeface="Poppins"/>
            </a:endParaRPr>
          </a:p>
          <a:p>
            <a:pPr indent="0" lvl="0" marL="0" marR="0" rtl="0" algn="l">
              <a:lnSpc>
                <a:spcPct val="90000"/>
              </a:lnSpc>
              <a:spcBef>
                <a:spcPts val="0"/>
              </a:spcBef>
              <a:spcAft>
                <a:spcPts val="0"/>
              </a:spcAft>
              <a:buClr>
                <a:schemeClr val="dk1"/>
              </a:buClr>
              <a:buSzPts val="4800"/>
              <a:buFont typeface="Poppins SemiBold"/>
              <a:buNone/>
            </a:pPr>
            <a:r>
              <a:t/>
            </a:r>
            <a:endParaRPr b="0" i="0" sz="3200" u="none" cap="none" strike="noStrike">
              <a:solidFill>
                <a:srgbClr val="003D4E"/>
              </a:solidFill>
              <a:latin typeface="Poppins"/>
              <a:ea typeface="Poppins"/>
              <a:cs typeface="Poppins"/>
              <a:sym typeface="Poppins"/>
            </a:endParaRPr>
          </a:p>
          <a:p>
            <a:pPr indent="-285750" lvl="0" marL="285750" marR="0" rtl="0" algn="l">
              <a:lnSpc>
                <a:spcPct val="90000"/>
              </a:lnSpc>
              <a:spcBef>
                <a:spcPts val="0"/>
              </a:spcBef>
              <a:spcAft>
                <a:spcPts val="0"/>
              </a:spcAft>
              <a:buClr>
                <a:schemeClr val="dk1"/>
              </a:buClr>
              <a:buSzPts val="4800"/>
              <a:buFont typeface="Arial"/>
              <a:buChar char="•"/>
            </a:pPr>
            <a:r>
              <a:rPr b="0" i="0" lang="en-GB" sz="3200" u="none" cap="none" strike="noStrike">
                <a:solidFill>
                  <a:srgbClr val="003D4E"/>
                </a:solidFill>
                <a:latin typeface="Poppins"/>
                <a:ea typeface="Poppins"/>
                <a:cs typeface="Poppins"/>
                <a:sym typeface="Poppins"/>
              </a:rPr>
              <a:t>Topic</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0"/>
              </a:spcBef>
              <a:spcAft>
                <a:spcPts val="0"/>
              </a:spcAft>
              <a:buClr>
                <a:schemeClr val="dk1"/>
              </a:buClr>
              <a:buSzPts val="4800"/>
              <a:buFont typeface="Arial"/>
              <a:buChar char="•"/>
            </a:pPr>
            <a:r>
              <a:rPr b="0" i="0" lang="en-GB" sz="3200" u="none" cap="none" strike="noStrike">
                <a:solidFill>
                  <a:srgbClr val="003D4E"/>
                </a:solidFill>
                <a:latin typeface="Poppins"/>
                <a:ea typeface="Poppins"/>
                <a:cs typeface="Poppins"/>
                <a:sym typeface="Poppins"/>
              </a:rPr>
              <a:t>Form</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0"/>
              </a:spcBef>
              <a:spcAft>
                <a:spcPts val="0"/>
              </a:spcAft>
              <a:buClr>
                <a:schemeClr val="dk1"/>
              </a:buClr>
              <a:buSzPts val="4800"/>
              <a:buFont typeface="Arial"/>
              <a:buChar char="•"/>
            </a:pPr>
            <a:r>
              <a:rPr b="0" i="0" lang="en-GB" sz="3200" u="none" cap="none" strike="noStrike">
                <a:solidFill>
                  <a:srgbClr val="003D4E"/>
                </a:solidFill>
                <a:latin typeface="Poppins"/>
                <a:ea typeface="Poppins"/>
                <a:cs typeface="Poppins"/>
                <a:sym typeface="Poppins"/>
              </a:rPr>
              <a:t>Purpose</a:t>
            </a:r>
            <a:endParaRPr b="0" i="0" sz="1400" u="none" cap="none" strike="noStrike">
              <a:solidFill>
                <a:srgbClr val="000000"/>
              </a:solidFill>
              <a:latin typeface="Arial"/>
              <a:ea typeface="Arial"/>
              <a:cs typeface="Arial"/>
              <a:sym typeface="Arial"/>
            </a:endParaRPr>
          </a:p>
          <a:p>
            <a:pPr indent="0" lvl="0" marL="285750" marR="0" rtl="0" algn="l">
              <a:lnSpc>
                <a:spcPct val="90000"/>
              </a:lnSpc>
              <a:spcBef>
                <a:spcPts val="0"/>
              </a:spcBef>
              <a:spcAft>
                <a:spcPts val="0"/>
              </a:spcAft>
              <a:buClr>
                <a:schemeClr val="dk1"/>
              </a:buClr>
              <a:buSzPts val="4800"/>
              <a:buFont typeface="Arial"/>
              <a:buNone/>
            </a:pPr>
            <a:r>
              <a:t/>
            </a:r>
            <a:endParaRPr b="0" i="0" sz="2600" u="none" cap="none" strike="noStrike">
              <a:solidFill>
                <a:srgbClr val="003D4E"/>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3200"/>
              <a:buFont typeface="Arial"/>
              <a:buNone/>
            </a:pPr>
            <a:r>
              <a:rPr b="0" i="0" lang="en-GB" sz="2600" u="none" cap="none" strike="noStrike">
                <a:solidFill>
                  <a:srgbClr val="003D4E"/>
                </a:solidFill>
                <a:latin typeface="Poppins"/>
                <a:ea typeface="Poppins"/>
                <a:cs typeface="Poppins"/>
                <a:sym typeface="Poppins"/>
              </a:rPr>
              <a:t>Then share your idea with the class!</a:t>
            </a:r>
            <a:endParaRPr b="0" i="0" sz="800" u="none" cap="none" strike="noStrike">
              <a:solidFill>
                <a:srgbClr val="000000"/>
              </a:solidFill>
              <a:latin typeface="Arial"/>
              <a:ea typeface="Arial"/>
              <a:cs typeface="Arial"/>
              <a:sym typeface="Arial"/>
            </a:endParaRPr>
          </a:p>
        </p:txBody>
      </p:sp>
      <p:pic>
        <p:nvPicPr>
          <p:cNvPr id="767" name="Google Shape;767;p80"/>
          <p:cNvPicPr preferRelativeResize="0"/>
          <p:nvPr/>
        </p:nvPicPr>
        <p:blipFill rotWithShape="1">
          <a:blip r:embed="rId3">
            <a:alphaModFix/>
          </a:blip>
          <a:srcRect b="0" l="0" r="0" t="0"/>
          <a:stretch/>
        </p:blipFill>
        <p:spPr>
          <a:xfrm>
            <a:off x="8509265" y="1107716"/>
            <a:ext cx="3313500" cy="4642500"/>
          </a:xfrm>
          <a:prstGeom prst="roundRect">
            <a:avLst>
              <a:gd fmla="val 2923" name="adj"/>
            </a:avLst>
          </a:prstGeom>
          <a:noFill/>
          <a:ln>
            <a:noFill/>
          </a:ln>
        </p:spPr>
      </p:pic>
      <p:sp>
        <p:nvSpPr>
          <p:cNvPr id="768" name="Google Shape;768;p80"/>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3</a:t>
            </a:r>
            <a:endParaRPr sz="1600">
              <a:latin typeface="Poppins SemiBold"/>
              <a:ea typeface="Poppins SemiBold"/>
              <a:cs typeface="Poppins SemiBold"/>
              <a:sym typeface="Poppins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72" name="Shape 772"/>
        <p:cNvGrpSpPr/>
        <p:nvPr/>
      </p:nvGrpSpPr>
      <p:grpSpPr>
        <a:xfrm>
          <a:off x="0" y="0"/>
          <a:ext cx="0" cy="0"/>
          <a:chOff x="0" y="0"/>
          <a:chExt cx="0" cy="0"/>
        </a:xfrm>
      </p:grpSpPr>
      <p:sp>
        <p:nvSpPr>
          <p:cNvPr id="773" name="Google Shape;773;p81"/>
          <p:cNvSpPr txBox="1"/>
          <p:nvPr>
            <p:ph type="ctrTitle"/>
          </p:nvPr>
        </p:nvSpPr>
        <p:spPr>
          <a:xfrm>
            <a:off x="479421" y="1553893"/>
            <a:ext cx="11233200" cy="3434786"/>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100">
                <a:latin typeface="Poppins"/>
                <a:ea typeface="Poppins"/>
                <a:cs typeface="Poppins"/>
                <a:sym typeface="Poppins"/>
              </a:rPr>
              <a:t>Be ready to share:</a:t>
            </a:r>
            <a:endParaRPr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I will be writing about…</a:t>
            </a:r>
            <a:endParaRPr b="0"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b="0"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The form I have chosen is…</a:t>
            </a:r>
            <a:endParaRPr b="0"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b="0"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The purpose I am trying to achieve will be…</a:t>
            </a:r>
            <a:endParaRPr b="0" sz="31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sz="3100">
              <a:latin typeface="Poppins"/>
              <a:ea typeface="Poppins"/>
              <a:cs typeface="Poppins"/>
              <a:sym typeface="Poppins"/>
            </a:endParaRPr>
          </a:p>
        </p:txBody>
      </p:sp>
      <p:sp>
        <p:nvSpPr>
          <p:cNvPr id="774" name="Google Shape;774;p81"/>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75" name="Google Shape;775;p81"/>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3</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79" name="Shape 779"/>
        <p:cNvGrpSpPr/>
        <p:nvPr/>
      </p:nvGrpSpPr>
      <p:grpSpPr>
        <a:xfrm>
          <a:off x="0" y="0"/>
          <a:ext cx="0" cy="0"/>
          <a:chOff x="0" y="0"/>
          <a:chExt cx="0" cy="0"/>
        </a:xfrm>
      </p:grpSpPr>
      <p:pic>
        <p:nvPicPr>
          <p:cNvPr id="780" name="Google Shape;780;p82"/>
          <p:cNvPicPr preferRelativeResize="0"/>
          <p:nvPr/>
        </p:nvPicPr>
        <p:blipFill rotWithShape="1">
          <a:blip r:embed="rId3">
            <a:alphaModFix/>
          </a:blip>
          <a:srcRect b="17714" l="26100" r="25583" t="12183"/>
          <a:stretch/>
        </p:blipFill>
        <p:spPr>
          <a:xfrm>
            <a:off x="4394400" y="3310025"/>
            <a:ext cx="3403200" cy="3291600"/>
          </a:xfrm>
          <a:prstGeom prst="roundRect">
            <a:avLst>
              <a:gd fmla="val 11442" name="adj"/>
            </a:avLst>
          </a:prstGeom>
          <a:noFill/>
          <a:ln>
            <a:noFill/>
          </a:ln>
        </p:spPr>
      </p:pic>
      <p:sp>
        <p:nvSpPr>
          <p:cNvPr id="781" name="Google Shape;781;p82"/>
          <p:cNvSpPr txBox="1"/>
          <p:nvPr>
            <p:ph type="ctrTitle"/>
          </p:nvPr>
        </p:nvSpPr>
        <p:spPr>
          <a:xfrm>
            <a:off x="629250" y="1196975"/>
            <a:ext cx="10933500" cy="18285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4400">
                <a:latin typeface="Poppins"/>
                <a:ea typeface="Poppins"/>
                <a:cs typeface="Poppins"/>
                <a:sym typeface="Poppins"/>
              </a:rPr>
              <a:t>With just </a:t>
            </a:r>
            <a:r>
              <a:rPr lang="en-GB" sz="4400">
                <a:latin typeface="Poppins"/>
                <a:ea typeface="Poppins"/>
                <a:cs typeface="Poppins"/>
                <a:sym typeface="Poppins"/>
              </a:rPr>
              <a:t>200 words</a:t>
            </a:r>
            <a:r>
              <a:rPr b="0" lang="en-GB" sz="4400">
                <a:latin typeface="Poppins"/>
                <a:ea typeface="Poppins"/>
                <a:cs typeface="Poppins"/>
                <a:sym typeface="Poppins"/>
              </a:rPr>
              <a:t> to use, w</a:t>
            </a:r>
            <a:r>
              <a:rPr b="0" lang="en-GB" sz="4400">
                <a:latin typeface="Poppins"/>
                <a:ea typeface="Poppins"/>
                <a:cs typeface="Poppins"/>
                <a:sym typeface="Poppins"/>
              </a:rPr>
              <a:t>e only want a snapshot of your overall piece of writing for this competition….</a:t>
            </a:r>
            <a:endParaRPr b="0" sz="4400">
              <a:latin typeface="Poppins"/>
              <a:ea typeface="Poppins"/>
              <a:cs typeface="Poppins"/>
              <a:sym typeface="Poppins"/>
            </a:endParaRPr>
          </a:p>
        </p:txBody>
      </p:sp>
      <p:sp>
        <p:nvSpPr>
          <p:cNvPr id="782" name="Google Shape;782;p82"/>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86" name="Shape 786"/>
        <p:cNvGrpSpPr/>
        <p:nvPr/>
      </p:nvGrpSpPr>
      <p:grpSpPr>
        <a:xfrm>
          <a:off x="0" y="0"/>
          <a:ext cx="0" cy="0"/>
          <a:chOff x="0" y="0"/>
          <a:chExt cx="0" cy="0"/>
        </a:xfrm>
      </p:grpSpPr>
      <p:sp>
        <p:nvSpPr>
          <p:cNvPr id="787" name="Google Shape;787;p83"/>
          <p:cNvSpPr txBox="1"/>
          <p:nvPr>
            <p:ph type="ctrTitle"/>
          </p:nvPr>
        </p:nvSpPr>
        <p:spPr>
          <a:xfrm>
            <a:off x="479400" y="1136150"/>
            <a:ext cx="11233200" cy="4202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000">
                <a:latin typeface="Poppins"/>
                <a:ea typeface="Poppins"/>
                <a:cs typeface="Poppins"/>
                <a:sym typeface="Poppins"/>
              </a:rPr>
              <a:t> “This sentence has five words. Here are five more words. Five-word sentences are fine. But several together become monotonous. Listen to what is happening. The writing is getting boring. The sound of it drones. It’s like a stuck record. The ear demands some variety. </a:t>
            </a:r>
            <a:endParaRPr b="0" sz="20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000">
                <a:latin typeface="Poppins"/>
                <a:ea typeface="Poppins"/>
                <a:cs typeface="Poppins"/>
                <a:sym typeface="Poppins"/>
              </a:rPr>
              <a:t>Now listen. </a:t>
            </a:r>
            <a:endParaRPr b="0" sz="20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000">
                <a:latin typeface="Poppins"/>
                <a:ea typeface="Poppins"/>
                <a:cs typeface="Poppins"/>
                <a:sym typeface="Poppins"/>
              </a:rPr>
              <a:t>I vary the sentence length, and I create music. Music. </a:t>
            </a:r>
            <a:endParaRPr b="0" sz="20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000">
                <a:latin typeface="Poppins"/>
                <a:ea typeface="Poppins"/>
                <a:cs typeface="Poppins"/>
                <a:sym typeface="Poppins"/>
              </a:rPr>
              <a:t>The writing sings. It has a pleasant rhythm, a lilt, a harmony. I use short sentences. </a:t>
            </a:r>
            <a:endParaRPr b="0" sz="20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000">
                <a:latin typeface="Poppins"/>
                <a:ea typeface="Poppins"/>
                <a:cs typeface="Poppins"/>
                <a:sym typeface="Poppins"/>
              </a:rPr>
              <a:t>And I use sentences of medium length. And sometimes, when I am certain the reader is rested, I will engage him with a sentence of considerable length, a sentence that burns with energy and builds with all the impetus of a crescendo, the roll of the drums, the crash of the cymbals–sounds that say listen to this, it is important.”</a:t>
            </a:r>
            <a:endParaRPr b="0" sz="2000">
              <a:latin typeface="Poppins"/>
              <a:ea typeface="Poppins"/>
              <a:cs typeface="Poppins"/>
              <a:sym typeface="Poppins"/>
            </a:endParaRPr>
          </a:p>
          <a:p>
            <a:pPr indent="0" lvl="0" marL="0" rtl="0" algn="l">
              <a:lnSpc>
                <a:spcPct val="115000"/>
              </a:lnSpc>
              <a:spcBef>
                <a:spcPts val="0"/>
              </a:spcBef>
              <a:spcAft>
                <a:spcPts val="0"/>
              </a:spcAft>
              <a:buSzPts val="4800"/>
              <a:buNone/>
            </a:pPr>
            <a:r>
              <a:rPr lang="en-GB" sz="2000">
                <a:latin typeface="Poppins"/>
                <a:ea typeface="Poppins"/>
                <a:cs typeface="Poppins"/>
                <a:sym typeface="Poppins"/>
              </a:rPr>
              <a:t>By </a:t>
            </a:r>
            <a:r>
              <a:rPr lang="en-GB" sz="2000">
                <a:latin typeface="Poppins"/>
                <a:ea typeface="Poppins"/>
                <a:cs typeface="Poppins"/>
                <a:sym typeface="Poppins"/>
              </a:rPr>
              <a:t>Gary Provost</a:t>
            </a:r>
            <a:endParaRPr sz="2000">
              <a:latin typeface="Poppins"/>
              <a:ea typeface="Poppins"/>
              <a:cs typeface="Poppins"/>
              <a:sym typeface="Poppins"/>
            </a:endParaRPr>
          </a:p>
        </p:txBody>
      </p:sp>
      <p:sp>
        <p:nvSpPr>
          <p:cNvPr id="788" name="Google Shape;788;p83"/>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89" name="Google Shape;789;p83"/>
          <p:cNvSpPr/>
          <p:nvPr/>
        </p:nvSpPr>
        <p:spPr>
          <a:xfrm>
            <a:off x="4127200" y="5190600"/>
            <a:ext cx="7490100" cy="13221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latin typeface="Poppins"/>
                <a:ea typeface="Poppins"/>
                <a:cs typeface="Poppins"/>
                <a:sym typeface="Poppins"/>
              </a:rPr>
              <a:t>What do you think the writer of this passage is trying to suggest here?</a:t>
            </a:r>
            <a:endParaRPr sz="3000">
              <a:solidFill>
                <a:schemeClr val="lt1"/>
              </a:solidFill>
              <a:latin typeface="Poppins"/>
              <a:ea typeface="Poppins"/>
              <a:cs typeface="Poppins"/>
              <a:sym typeface="Poppins"/>
            </a:endParaRPr>
          </a:p>
        </p:txBody>
      </p:sp>
      <p:sp>
        <p:nvSpPr>
          <p:cNvPr id="790" name="Google Shape;790;p83"/>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94" name="Shape 794"/>
        <p:cNvGrpSpPr/>
        <p:nvPr/>
      </p:nvGrpSpPr>
      <p:grpSpPr>
        <a:xfrm>
          <a:off x="0" y="0"/>
          <a:ext cx="0" cy="0"/>
          <a:chOff x="0" y="0"/>
          <a:chExt cx="0" cy="0"/>
        </a:xfrm>
      </p:grpSpPr>
      <p:sp>
        <p:nvSpPr>
          <p:cNvPr id="795" name="Google Shape;795;p84"/>
          <p:cNvSpPr txBox="1"/>
          <p:nvPr>
            <p:ph type="ctrTitle"/>
          </p:nvPr>
        </p:nvSpPr>
        <p:spPr>
          <a:xfrm>
            <a:off x="479421" y="1482313"/>
            <a:ext cx="8131179" cy="3893374"/>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000">
                <a:latin typeface="Poppins"/>
                <a:ea typeface="Poppins"/>
                <a:cs typeface="Poppins"/>
                <a:sym typeface="Poppins"/>
              </a:rPr>
              <a:t>In the river basin of the Amazon and Orinoco, deep in the South American forests, swims a curious beast. The rivers there teem with life, from the enormous black caiman to the tiny - but deadly - poison dart frog. One particular inhabitant, though, leaves the local fisherman with a deep sense of unease each time they push their boat out into the river. The reason for their feeling of foreboding? The pacu. These fish are omnivores; they have voracious appetites and will eat anything in front of them. What’s even creepier, though, is that they have humanoid teeth! Unlike the spiky fangs of the piranha, these guys have a set of gnashers that look just like ours!</a:t>
            </a:r>
            <a:endParaRPr/>
          </a:p>
        </p:txBody>
      </p:sp>
      <p:sp>
        <p:nvSpPr>
          <p:cNvPr id="796" name="Google Shape;796;p84"/>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797" name="Google Shape;797;p84"/>
          <p:cNvPicPr preferRelativeResize="0"/>
          <p:nvPr/>
        </p:nvPicPr>
        <p:blipFill rotWithShape="1">
          <a:blip r:embed="rId3">
            <a:alphaModFix/>
          </a:blip>
          <a:srcRect b="0" l="0" r="0" t="0"/>
          <a:stretch/>
        </p:blipFill>
        <p:spPr>
          <a:xfrm>
            <a:off x="8691627" y="2126347"/>
            <a:ext cx="3367500" cy="2232900"/>
          </a:xfrm>
          <a:prstGeom prst="roundRect">
            <a:avLst>
              <a:gd fmla="val 9336" name="adj"/>
            </a:avLst>
          </a:prstGeom>
          <a:noFill/>
          <a:ln>
            <a:noFill/>
          </a:ln>
        </p:spPr>
      </p:pic>
      <p:sp>
        <p:nvSpPr>
          <p:cNvPr id="798" name="Google Shape;798;p84"/>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5">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02" name="Shape 802"/>
        <p:cNvGrpSpPr/>
        <p:nvPr/>
      </p:nvGrpSpPr>
      <p:grpSpPr>
        <a:xfrm>
          <a:off x="0" y="0"/>
          <a:ext cx="0" cy="0"/>
          <a:chOff x="0" y="0"/>
          <a:chExt cx="0" cy="0"/>
        </a:xfrm>
      </p:grpSpPr>
      <p:sp>
        <p:nvSpPr>
          <p:cNvPr id="803" name="Google Shape;803;p85"/>
          <p:cNvSpPr txBox="1"/>
          <p:nvPr>
            <p:ph type="ctrTitle"/>
          </p:nvPr>
        </p:nvSpPr>
        <p:spPr>
          <a:xfrm>
            <a:off x="479421" y="1482313"/>
            <a:ext cx="8131179" cy="3893374"/>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000">
                <a:latin typeface="Poppins"/>
                <a:ea typeface="Poppins"/>
                <a:cs typeface="Poppins"/>
                <a:sym typeface="Poppins"/>
              </a:rPr>
              <a:t>In the river basin of the Amazon and Orinoco, deep in the South American forests, swims </a:t>
            </a:r>
            <a:r>
              <a:rPr lang="en-GB" sz="2000">
                <a:latin typeface="Poppins"/>
                <a:ea typeface="Poppins"/>
                <a:cs typeface="Poppins"/>
                <a:sym typeface="Poppins"/>
              </a:rPr>
              <a:t>a curious beast</a:t>
            </a:r>
            <a:r>
              <a:rPr b="0" lang="en-GB" sz="2000">
                <a:latin typeface="Poppins"/>
                <a:ea typeface="Poppins"/>
                <a:cs typeface="Poppins"/>
                <a:sym typeface="Poppins"/>
              </a:rPr>
              <a:t>. The rivers there teem with life, from the enormous black caiman to the tiny - but deadly - poison dart frog. One particular inhabitant, though, leaves the local fisherman with a deep sense of unease each time they push their boat out into the river. The reason for their feeling of foreboding? The pacu. These fish are omnivores; they have voracious appetites and will eat anything in front of them. What’s even creepier, though, is that they have humanoid teeth! Unlike the spiky fangs of the piranha, these guys have a set of gnashers that look just like ours!</a:t>
            </a:r>
            <a:endParaRPr/>
          </a:p>
        </p:txBody>
      </p:sp>
      <p:sp>
        <p:nvSpPr>
          <p:cNvPr id="804" name="Google Shape;804;p85"/>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805" name="Google Shape;805;p85"/>
          <p:cNvPicPr preferRelativeResize="0"/>
          <p:nvPr/>
        </p:nvPicPr>
        <p:blipFill rotWithShape="1">
          <a:blip r:embed="rId3">
            <a:alphaModFix/>
          </a:blip>
          <a:srcRect b="0" l="0" r="0" t="0"/>
          <a:stretch/>
        </p:blipFill>
        <p:spPr>
          <a:xfrm>
            <a:off x="8733002" y="2312547"/>
            <a:ext cx="3367500" cy="2232900"/>
          </a:xfrm>
          <a:prstGeom prst="roundRect">
            <a:avLst>
              <a:gd fmla="val 9336" name="adj"/>
            </a:avLst>
          </a:prstGeom>
          <a:noFill/>
          <a:ln>
            <a:noFill/>
          </a:ln>
        </p:spPr>
      </p:pic>
      <p:cxnSp>
        <p:nvCxnSpPr>
          <p:cNvPr id="806" name="Google Shape;806;p85"/>
          <p:cNvCxnSpPr/>
          <p:nvPr/>
        </p:nvCxnSpPr>
        <p:spPr>
          <a:xfrm rot="10800000">
            <a:off x="4951246" y="2181521"/>
            <a:ext cx="1164900" cy="538800"/>
          </a:xfrm>
          <a:prstGeom prst="straightConnector1">
            <a:avLst/>
          </a:prstGeom>
          <a:noFill/>
          <a:ln cap="flat" cmpd="sng" w="38100">
            <a:solidFill>
              <a:schemeClr val="dk1"/>
            </a:solidFill>
            <a:prstDash val="solid"/>
            <a:round/>
            <a:headEnd len="sm" w="sm" type="none"/>
            <a:tailEnd len="med" w="med" type="triangle"/>
          </a:ln>
        </p:spPr>
      </p:cxnSp>
      <p:sp>
        <p:nvSpPr>
          <p:cNvPr id="807" name="Google Shape;807;p85"/>
          <p:cNvSpPr/>
          <p:nvPr/>
        </p:nvSpPr>
        <p:spPr>
          <a:xfrm>
            <a:off x="5854625" y="2654650"/>
            <a:ext cx="5607600" cy="38412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latin typeface="Poppins"/>
                <a:ea typeface="Poppins"/>
                <a:cs typeface="Poppins"/>
                <a:sym typeface="Poppins"/>
              </a:rPr>
              <a:t>What’s the impact of withholding the naming of this beast? </a:t>
            </a:r>
            <a:endParaRPr sz="3000">
              <a:solidFill>
                <a:schemeClr val="lt1"/>
              </a:solidFill>
              <a:latin typeface="Poppins"/>
              <a:ea typeface="Poppins"/>
              <a:cs typeface="Poppins"/>
              <a:sym typeface="Poppins"/>
            </a:endParaRPr>
          </a:p>
          <a:p>
            <a:pPr indent="0" lvl="0" marL="0" rtl="0" algn="ctr">
              <a:spcBef>
                <a:spcPts val="0"/>
              </a:spcBef>
              <a:spcAft>
                <a:spcPts val="0"/>
              </a:spcAft>
              <a:buNone/>
            </a:pPr>
            <a:r>
              <a:t/>
            </a:r>
            <a:endParaRPr sz="3000">
              <a:solidFill>
                <a:schemeClr val="lt1"/>
              </a:solidFill>
              <a:latin typeface="Poppins"/>
              <a:ea typeface="Poppins"/>
              <a:cs typeface="Poppins"/>
              <a:sym typeface="Poppins"/>
            </a:endParaRPr>
          </a:p>
          <a:p>
            <a:pPr indent="0" lvl="0" marL="0" rtl="0" algn="ctr">
              <a:spcBef>
                <a:spcPts val="0"/>
              </a:spcBef>
              <a:spcAft>
                <a:spcPts val="0"/>
              </a:spcAft>
              <a:buNone/>
            </a:pPr>
            <a:r>
              <a:rPr lang="en-GB" sz="3000">
                <a:solidFill>
                  <a:schemeClr val="lt1"/>
                </a:solidFill>
                <a:latin typeface="Poppins"/>
                <a:ea typeface="Poppins"/>
                <a:cs typeface="Poppins"/>
                <a:sym typeface="Poppins"/>
              </a:rPr>
              <a:t>Why does the writer opt for ambiguity early on in the passage?</a:t>
            </a:r>
            <a:endParaRPr sz="3000">
              <a:solidFill>
                <a:schemeClr val="lt1"/>
              </a:solidFill>
              <a:latin typeface="Poppins"/>
              <a:ea typeface="Poppins"/>
              <a:cs typeface="Poppins"/>
              <a:sym typeface="Poppins"/>
            </a:endParaRPr>
          </a:p>
        </p:txBody>
      </p:sp>
      <p:sp>
        <p:nvSpPr>
          <p:cNvPr id="808" name="Google Shape;808;p85"/>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12" name="Shape 812"/>
        <p:cNvGrpSpPr/>
        <p:nvPr/>
      </p:nvGrpSpPr>
      <p:grpSpPr>
        <a:xfrm>
          <a:off x="0" y="0"/>
          <a:ext cx="0" cy="0"/>
          <a:chOff x="0" y="0"/>
          <a:chExt cx="0" cy="0"/>
        </a:xfrm>
      </p:grpSpPr>
      <p:sp>
        <p:nvSpPr>
          <p:cNvPr id="813" name="Google Shape;813;p86"/>
          <p:cNvSpPr txBox="1"/>
          <p:nvPr>
            <p:ph type="ctrTitle"/>
          </p:nvPr>
        </p:nvSpPr>
        <p:spPr>
          <a:xfrm>
            <a:off x="479421" y="1482313"/>
            <a:ext cx="8131179" cy="3893374"/>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000">
                <a:latin typeface="Poppins"/>
                <a:ea typeface="Poppins"/>
                <a:cs typeface="Poppins"/>
                <a:sym typeface="Poppins"/>
              </a:rPr>
              <a:t>In the river basin of the Amazon and Orinoco, deep in the South American forests, swims a curious beast. The rivers there teem with life, from the enormous black caiman to the tiny </a:t>
            </a:r>
            <a:r>
              <a:rPr lang="en-GB" sz="2000">
                <a:latin typeface="Poppins"/>
                <a:ea typeface="Poppins"/>
                <a:cs typeface="Poppins"/>
                <a:sym typeface="Poppins"/>
              </a:rPr>
              <a:t>- but deadly - </a:t>
            </a:r>
            <a:r>
              <a:rPr b="0" lang="en-GB" sz="2000">
                <a:latin typeface="Poppins"/>
                <a:ea typeface="Poppins"/>
                <a:cs typeface="Poppins"/>
                <a:sym typeface="Poppins"/>
              </a:rPr>
              <a:t>poison dart frog. One particular inhabitant, though, leaves the local fisherman with a deep sense of unease each time they push their boat out into the river. The reason for their feeling of foreboding? The pacu. These fish are omnivores; they have voracious appetites and will eat anything in front of them. What’s even creepier, though, is that they have humanoid teeth! Unlike the spiky fangs of the piranha, these guys have a set of gnashers that look just like ours!</a:t>
            </a:r>
            <a:endParaRPr/>
          </a:p>
        </p:txBody>
      </p:sp>
      <p:sp>
        <p:nvSpPr>
          <p:cNvPr id="814" name="Google Shape;814;p86"/>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cxnSp>
        <p:nvCxnSpPr>
          <p:cNvPr id="815" name="Google Shape;815;p86"/>
          <p:cNvCxnSpPr/>
          <p:nvPr/>
        </p:nvCxnSpPr>
        <p:spPr>
          <a:xfrm rot="10800000">
            <a:off x="1424275" y="2890200"/>
            <a:ext cx="1164900" cy="538800"/>
          </a:xfrm>
          <a:prstGeom prst="straightConnector1">
            <a:avLst/>
          </a:prstGeom>
          <a:noFill/>
          <a:ln cap="flat" cmpd="sng" w="38100">
            <a:solidFill>
              <a:schemeClr val="dk1"/>
            </a:solidFill>
            <a:prstDash val="solid"/>
            <a:round/>
            <a:headEnd len="sm" w="sm" type="none"/>
            <a:tailEnd len="med" w="med" type="triangle"/>
          </a:ln>
        </p:spPr>
      </p:cxnSp>
      <p:pic>
        <p:nvPicPr>
          <p:cNvPr id="816" name="Google Shape;816;p86"/>
          <p:cNvPicPr preferRelativeResize="0"/>
          <p:nvPr/>
        </p:nvPicPr>
        <p:blipFill rotWithShape="1">
          <a:blip r:embed="rId3">
            <a:alphaModFix/>
          </a:blip>
          <a:srcRect b="0" l="0" r="0" t="0"/>
          <a:stretch/>
        </p:blipFill>
        <p:spPr>
          <a:xfrm>
            <a:off x="8733002" y="2312547"/>
            <a:ext cx="3367500" cy="2232900"/>
          </a:xfrm>
          <a:prstGeom prst="roundRect">
            <a:avLst>
              <a:gd fmla="val 9336" name="adj"/>
            </a:avLst>
          </a:prstGeom>
          <a:noFill/>
          <a:ln>
            <a:noFill/>
          </a:ln>
        </p:spPr>
      </p:pic>
      <p:sp>
        <p:nvSpPr>
          <p:cNvPr id="817" name="Google Shape;817;p86"/>
          <p:cNvSpPr/>
          <p:nvPr/>
        </p:nvSpPr>
        <p:spPr>
          <a:xfrm>
            <a:off x="2410100" y="3299700"/>
            <a:ext cx="5607600" cy="28548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latin typeface="Poppins"/>
                <a:ea typeface="Poppins"/>
                <a:cs typeface="Poppins"/>
                <a:sym typeface="Poppins"/>
              </a:rPr>
              <a:t>Why do you think the writer ‘inserts’ this extra information into the sentence between dashes?</a:t>
            </a:r>
            <a:endParaRPr sz="3000">
              <a:solidFill>
                <a:schemeClr val="lt1"/>
              </a:solidFill>
              <a:latin typeface="Poppins"/>
              <a:ea typeface="Poppins"/>
              <a:cs typeface="Poppins"/>
              <a:sym typeface="Poppins"/>
            </a:endParaRPr>
          </a:p>
        </p:txBody>
      </p:sp>
      <p:sp>
        <p:nvSpPr>
          <p:cNvPr id="818" name="Google Shape;818;p86"/>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9"/>
          <p:cNvSpPr txBox="1"/>
          <p:nvPr>
            <p:ph type="ctrTitle"/>
          </p:nvPr>
        </p:nvSpPr>
        <p:spPr>
          <a:xfrm>
            <a:off x="2157377" y="2874900"/>
            <a:ext cx="8039400" cy="11082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Clr>
                <a:schemeClr val="dk1"/>
              </a:buClr>
              <a:buSzPts val="4800"/>
              <a:buFont typeface="Poppins SemiBold"/>
              <a:buNone/>
            </a:pPr>
            <a:r>
              <a:rPr lang="en-GB" sz="4000"/>
              <a:t>How do these images link the word ‘journey’?</a:t>
            </a:r>
            <a:endParaRPr sz="4000"/>
          </a:p>
        </p:txBody>
      </p:sp>
      <p:sp>
        <p:nvSpPr>
          <p:cNvPr id="683" name="Google Shape;683;p69"/>
          <p:cNvSpPr txBox="1"/>
          <p:nvPr>
            <p:ph idx="2" type="body"/>
          </p:nvPr>
        </p:nvSpPr>
        <p:spPr>
          <a:xfrm>
            <a:off x="488496" y="5223760"/>
            <a:ext cx="5607600" cy="2154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300"/>
              </a:spcBef>
              <a:spcAft>
                <a:spcPts val="0"/>
              </a:spcAft>
              <a:buClr>
                <a:schemeClr val="dk1"/>
              </a:buClr>
              <a:buSzPts val="1050"/>
              <a:buFont typeface="Poppins"/>
              <a:buNone/>
            </a:pPr>
            <a:r>
              <a:rPr lang="en-GB"/>
              <a:t> </a:t>
            </a:r>
            <a:endParaRPr/>
          </a:p>
        </p:txBody>
      </p:sp>
      <p:pic>
        <p:nvPicPr>
          <p:cNvPr id="684" name="Google Shape;684;p69"/>
          <p:cNvPicPr preferRelativeResize="0"/>
          <p:nvPr/>
        </p:nvPicPr>
        <p:blipFill rotWithShape="1">
          <a:blip r:embed="rId3">
            <a:alphaModFix/>
          </a:blip>
          <a:srcRect b="0" l="0" r="0" t="0"/>
          <a:stretch/>
        </p:blipFill>
        <p:spPr>
          <a:xfrm>
            <a:off x="3459724" y="340025"/>
            <a:ext cx="3434700" cy="2289300"/>
          </a:xfrm>
          <a:prstGeom prst="roundRect">
            <a:avLst>
              <a:gd fmla="val 7962" name="adj"/>
            </a:avLst>
          </a:prstGeom>
          <a:noFill/>
          <a:ln>
            <a:noFill/>
          </a:ln>
        </p:spPr>
      </p:pic>
      <p:pic>
        <p:nvPicPr>
          <p:cNvPr id="685" name="Google Shape;685;p69"/>
          <p:cNvPicPr preferRelativeResize="0"/>
          <p:nvPr/>
        </p:nvPicPr>
        <p:blipFill rotWithShape="1">
          <a:blip r:embed="rId4">
            <a:alphaModFix/>
          </a:blip>
          <a:srcRect b="0" l="0" r="0" t="0"/>
          <a:stretch/>
        </p:blipFill>
        <p:spPr>
          <a:xfrm>
            <a:off x="136200" y="1264551"/>
            <a:ext cx="2109900" cy="2814000"/>
          </a:xfrm>
          <a:prstGeom prst="roundRect">
            <a:avLst>
              <a:gd fmla="val 6781" name="adj"/>
            </a:avLst>
          </a:prstGeom>
          <a:noFill/>
          <a:ln>
            <a:noFill/>
          </a:ln>
        </p:spPr>
      </p:pic>
      <p:pic>
        <p:nvPicPr>
          <p:cNvPr id="686" name="Google Shape;686;p69"/>
          <p:cNvPicPr preferRelativeResize="0"/>
          <p:nvPr/>
        </p:nvPicPr>
        <p:blipFill rotWithShape="1">
          <a:blip r:embed="rId5">
            <a:alphaModFix/>
          </a:blip>
          <a:srcRect b="0" l="0" r="0" t="0"/>
          <a:stretch/>
        </p:blipFill>
        <p:spPr>
          <a:xfrm>
            <a:off x="9927650" y="3735425"/>
            <a:ext cx="1879200" cy="2814000"/>
          </a:xfrm>
          <a:prstGeom prst="roundRect">
            <a:avLst>
              <a:gd fmla="val 7838" name="adj"/>
            </a:avLst>
          </a:prstGeom>
          <a:noFill/>
          <a:ln>
            <a:noFill/>
          </a:ln>
        </p:spPr>
      </p:pic>
      <p:pic>
        <p:nvPicPr>
          <p:cNvPr id="687" name="Google Shape;687;p69"/>
          <p:cNvPicPr preferRelativeResize="0"/>
          <p:nvPr/>
        </p:nvPicPr>
        <p:blipFill rotWithShape="1">
          <a:blip r:embed="rId6">
            <a:alphaModFix/>
          </a:blip>
          <a:srcRect b="0" l="0" r="0" t="0"/>
          <a:stretch/>
        </p:blipFill>
        <p:spPr>
          <a:xfrm>
            <a:off x="2892146" y="4135575"/>
            <a:ext cx="2570100" cy="2570100"/>
          </a:xfrm>
          <a:prstGeom prst="roundRect">
            <a:avLst>
              <a:gd fmla="val 5796" name="adj"/>
            </a:avLst>
          </a:prstGeom>
          <a:noFill/>
          <a:ln>
            <a:noFill/>
          </a:ln>
        </p:spPr>
      </p:pic>
      <p:pic>
        <p:nvPicPr>
          <p:cNvPr id="688" name="Google Shape;688;p69"/>
          <p:cNvPicPr preferRelativeResize="0"/>
          <p:nvPr/>
        </p:nvPicPr>
        <p:blipFill rotWithShape="1">
          <a:blip r:embed="rId7">
            <a:alphaModFix/>
          </a:blip>
          <a:srcRect b="0" l="0" r="0" t="0"/>
          <a:stretch/>
        </p:blipFill>
        <p:spPr>
          <a:xfrm>
            <a:off x="7364039" y="925493"/>
            <a:ext cx="2696400" cy="1797000"/>
          </a:xfrm>
          <a:prstGeom prst="roundRect">
            <a:avLst>
              <a:gd fmla="val 7876" name="adj"/>
            </a:avLst>
          </a:prstGeom>
          <a:noFill/>
          <a:ln>
            <a:noFill/>
          </a:ln>
        </p:spPr>
      </p:pic>
      <p:pic>
        <p:nvPicPr>
          <p:cNvPr id="689" name="Google Shape;689;p69"/>
          <p:cNvPicPr preferRelativeResize="0"/>
          <p:nvPr/>
        </p:nvPicPr>
        <p:blipFill rotWithShape="1">
          <a:blip r:embed="rId8">
            <a:alphaModFix/>
          </a:blip>
          <a:srcRect b="0" l="0" r="0" t="0"/>
          <a:stretch/>
        </p:blipFill>
        <p:spPr>
          <a:xfrm>
            <a:off x="6894433" y="4135500"/>
            <a:ext cx="1714800" cy="2570100"/>
          </a:xfrm>
          <a:prstGeom prst="roundRect">
            <a:avLst>
              <a:gd fmla="val 7527" name="adj"/>
            </a:avLst>
          </a:prstGeom>
          <a:noFill/>
          <a:ln>
            <a:noFill/>
          </a:ln>
        </p:spPr>
      </p:pic>
      <p:sp>
        <p:nvSpPr>
          <p:cNvPr id="690" name="Google Shape;690;p69"/>
          <p:cNvSpPr/>
          <p:nvPr/>
        </p:nvSpPr>
        <p:spPr>
          <a:xfrm>
            <a:off x="9833375" y="340025"/>
            <a:ext cx="1879200"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a:t>
            </a:r>
            <a:endParaRPr sz="1600">
              <a:latin typeface="Poppins SemiBold"/>
              <a:ea typeface="Poppins SemiBold"/>
              <a:cs typeface="Poppins SemiBold"/>
              <a:sym typeface="Poppins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22" name="Shape 822"/>
        <p:cNvGrpSpPr/>
        <p:nvPr/>
      </p:nvGrpSpPr>
      <p:grpSpPr>
        <a:xfrm>
          <a:off x="0" y="0"/>
          <a:ext cx="0" cy="0"/>
          <a:chOff x="0" y="0"/>
          <a:chExt cx="0" cy="0"/>
        </a:xfrm>
      </p:grpSpPr>
      <p:sp>
        <p:nvSpPr>
          <p:cNvPr id="823" name="Google Shape;823;p87"/>
          <p:cNvSpPr txBox="1"/>
          <p:nvPr>
            <p:ph type="ctrTitle"/>
          </p:nvPr>
        </p:nvSpPr>
        <p:spPr>
          <a:xfrm>
            <a:off x="479421" y="1482313"/>
            <a:ext cx="8131179" cy="3893374"/>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000">
                <a:latin typeface="Poppins"/>
                <a:ea typeface="Poppins"/>
                <a:cs typeface="Poppins"/>
                <a:sym typeface="Poppins"/>
              </a:rPr>
              <a:t>In the river basin of the Amazon and Orinoco, deep in the South American forests, swims a curious beast. The rivers there teem with life, from the enormous black caiman to the tiny - but deadly - poison dart frog. One particular inhabitant, though, leaves the local fisherman with a deep sense of unease each time they push their boat out into the river. </a:t>
            </a:r>
            <a:r>
              <a:rPr lang="en-GB" sz="2000">
                <a:latin typeface="Poppins"/>
                <a:ea typeface="Poppins"/>
                <a:cs typeface="Poppins"/>
                <a:sym typeface="Poppins"/>
              </a:rPr>
              <a:t>The reason for their feeling of foreboding? The pacu.</a:t>
            </a:r>
            <a:r>
              <a:rPr b="0" lang="en-GB" sz="2000">
                <a:latin typeface="Poppins"/>
                <a:ea typeface="Poppins"/>
                <a:cs typeface="Poppins"/>
                <a:sym typeface="Poppins"/>
              </a:rPr>
              <a:t> These fish are omnivores; they have voracious appetites and will eat anything in front of them. What’s even creepier, though, is that they have humanoid teeth! Unlike the spiky fangs of the piranha, these guys have a set of gnashers that look just like ours!</a:t>
            </a:r>
            <a:endParaRPr/>
          </a:p>
        </p:txBody>
      </p:sp>
      <p:sp>
        <p:nvSpPr>
          <p:cNvPr id="824" name="Google Shape;824;p87"/>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cxnSp>
        <p:nvCxnSpPr>
          <p:cNvPr id="825" name="Google Shape;825;p87"/>
          <p:cNvCxnSpPr/>
          <p:nvPr/>
        </p:nvCxnSpPr>
        <p:spPr>
          <a:xfrm rot="10800000">
            <a:off x="7027897" y="3623130"/>
            <a:ext cx="178446" cy="538800"/>
          </a:xfrm>
          <a:prstGeom prst="straightConnector1">
            <a:avLst/>
          </a:prstGeom>
          <a:noFill/>
          <a:ln cap="flat" cmpd="sng" w="38100">
            <a:solidFill>
              <a:schemeClr val="dk1"/>
            </a:solidFill>
            <a:prstDash val="solid"/>
            <a:round/>
            <a:headEnd len="sm" w="sm" type="none"/>
            <a:tailEnd len="med" w="med" type="triangle"/>
          </a:ln>
        </p:spPr>
      </p:cxnSp>
      <p:pic>
        <p:nvPicPr>
          <p:cNvPr id="826" name="Google Shape;826;p87"/>
          <p:cNvPicPr preferRelativeResize="0"/>
          <p:nvPr/>
        </p:nvPicPr>
        <p:blipFill rotWithShape="1">
          <a:blip r:embed="rId3">
            <a:alphaModFix/>
          </a:blip>
          <a:srcRect b="0" l="0" r="0" t="0"/>
          <a:stretch/>
        </p:blipFill>
        <p:spPr>
          <a:xfrm>
            <a:off x="8733002" y="2312547"/>
            <a:ext cx="3367500" cy="2232900"/>
          </a:xfrm>
          <a:prstGeom prst="roundRect">
            <a:avLst>
              <a:gd fmla="val 9336" name="adj"/>
            </a:avLst>
          </a:prstGeom>
          <a:noFill/>
          <a:ln>
            <a:noFill/>
          </a:ln>
        </p:spPr>
      </p:pic>
      <p:sp>
        <p:nvSpPr>
          <p:cNvPr id="827" name="Google Shape;827;p87"/>
          <p:cNvSpPr/>
          <p:nvPr/>
        </p:nvSpPr>
        <p:spPr>
          <a:xfrm>
            <a:off x="3785875" y="4054900"/>
            <a:ext cx="8131200" cy="26583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latin typeface="Poppins"/>
                <a:ea typeface="Poppins"/>
                <a:cs typeface="Poppins"/>
                <a:sym typeface="Poppins"/>
              </a:rPr>
              <a:t>In a technique known as hypophora, the writer here asks a question and then immediately answers it themselves. </a:t>
            </a:r>
            <a:endParaRPr sz="3000">
              <a:solidFill>
                <a:schemeClr val="lt1"/>
              </a:solidFill>
              <a:latin typeface="Poppins"/>
              <a:ea typeface="Poppins"/>
              <a:cs typeface="Poppins"/>
              <a:sym typeface="Poppins"/>
            </a:endParaRPr>
          </a:p>
          <a:p>
            <a:pPr indent="0" lvl="0" marL="0" rtl="0" algn="ctr">
              <a:spcBef>
                <a:spcPts val="0"/>
              </a:spcBef>
              <a:spcAft>
                <a:spcPts val="0"/>
              </a:spcAft>
              <a:buNone/>
            </a:pPr>
            <a:r>
              <a:t/>
            </a:r>
            <a:endParaRPr sz="3000">
              <a:solidFill>
                <a:schemeClr val="lt1"/>
              </a:solidFill>
              <a:latin typeface="Poppins"/>
              <a:ea typeface="Poppins"/>
              <a:cs typeface="Poppins"/>
              <a:sym typeface="Poppins"/>
            </a:endParaRPr>
          </a:p>
          <a:p>
            <a:pPr indent="0" lvl="0" marL="0" rtl="0" algn="ctr">
              <a:spcBef>
                <a:spcPts val="0"/>
              </a:spcBef>
              <a:spcAft>
                <a:spcPts val="0"/>
              </a:spcAft>
              <a:buNone/>
            </a:pPr>
            <a:r>
              <a:rPr lang="en-GB" sz="3000">
                <a:solidFill>
                  <a:schemeClr val="lt1"/>
                </a:solidFill>
                <a:latin typeface="Poppins"/>
                <a:ea typeface="Poppins"/>
                <a:cs typeface="Poppins"/>
                <a:sym typeface="Poppins"/>
              </a:rPr>
              <a:t>Why might they do that?</a:t>
            </a:r>
            <a:endParaRPr sz="3000">
              <a:solidFill>
                <a:schemeClr val="lt1"/>
              </a:solidFill>
              <a:latin typeface="Poppins"/>
              <a:ea typeface="Poppins"/>
              <a:cs typeface="Poppins"/>
              <a:sym typeface="Poppins"/>
            </a:endParaRPr>
          </a:p>
        </p:txBody>
      </p:sp>
      <p:sp>
        <p:nvSpPr>
          <p:cNvPr id="828" name="Google Shape;828;p87"/>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32" name="Shape 832"/>
        <p:cNvGrpSpPr/>
        <p:nvPr/>
      </p:nvGrpSpPr>
      <p:grpSpPr>
        <a:xfrm>
          <a:off x="0" y="0"/>
          <a:ext cx="0" cy="0"/>
          <a:chOff x="0" y="0"/>
          <a:chExt cx="0" cy="0"/>
        </a:xfrm>
      </p:grpSpPr>
      <p:sp>
        <p:nvSpPr>
          <p:cNvPr id="833" name="Google Shape;833;p88"/>
          <p:cNvSpPr txBox="1"/>
          <p:nvPr>
            <p:ph type="ctrTitle"/>
          </p:nvPr>
        </p:nvSpPr>
        <p:spPr>
          <a:xfrm>
            <a:off x="479421" y="1482313"/>
            <a:ext cx="8131179" cy="3893374"/>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000">
                <a:latin typeface="Poppins"/>
                <a:ea typeface="Poppins"/>
                <a:cs typeface="Poppins"/>
                <a:sym typeface="Poppins"/>
              </a:rPr>
              <a:t>In the river basin of the Amazon and Orinoco, deep in the South American forests, swims a curious beast. The rivers there teem with life, from the enormous black caiman to the tiny - but deadly - poison dart frog. One particular inhabitant, though, leaves the local fisherman with a deep sense of unease each time they push their boat out into the river. The reason for their feeling of foreboding? The pacu. These fish are omnivores; they have voracious appetites and will eat anything in front of them. What’s even creepier, though, is that they have humanoid teeth! Unlike the spiky fangs of the piranha, </a:t>
            </a:r>
            <a:r>
              <a:rPr lang="en-GB" sz="2000">
                <a:latin typeface="Poppins"/>
                <a:ea typeface="Poppins"/>
                <a:cs typeface="Poppins"/>
                <a:sym typeface="Poppins"/>
              </a:rPr>
              <a:t>these guys have a set of gnashers that look just like ours</a:t>
            </a:r>
            <a:r>
              <a:rPr b="0" lang="en-GB" sz="2000">
                <a:latin typeface="Poppins"/>
                <a:ea typeface="Poppins"/>
                <a:cs typeface="Poppins"/>
                <a:sym typeface="Poppins"/>
              </a:rPr>
              <a:t>!</a:t>
            </a:r>
            <a:endParaRPr/>
          </a:p>
        </p:txBody>
      </p:sp>
      <p:sp>
        <p:nvSpPr>
          <p:cNvPr id="834" name="Google Shape;834;p88"/>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cxnSp>
        <p:nvCxnSpPr>
          <p:cNvPr id="835" name="Google Shape;835;p88"/>
          <p:cNvCxnSpPr/>
          <p:nvPr/>
        </p:nvCxnSpPr>
        <p:spPr>
          <a:xfrm flipH="1">
            <a:off x="7130143" y="3200399"/>
            <a:ext cx="533400" cy="1328058"/>
          </a:xfrm>
          <a:prstGeom prst="straightConnector1">
            <a:avLst/>
          </a:prstGeom>
          <a:noFill/>
          <a:ln cap="flat" cmpd="sng" w="38100">
            <a:solidFill>
              <a:schemeClr val="dk1"/>
            </a:solidFill>
            <a:prstDash val="solid"/>
            <a:round/>
            <a:headEnd len="sm" w="sm" type="none"/>
            <a:tailEnd len="med" w="med" type="triangle"/>
          </a:ln>
        </p:spPr>
      </p:cxnSp>
      <p:pic>
        <p:nvPicPr>
          <p:cNvPr id="836" name="Google Shape;836;p88"/>
          <p:cNvPicPr preferRelativeResize="0"/>
          <p:nvPr/>
        </p:nvPicPr>
        <p:blipFill rotWithShape="1">
          <a:blip r:embed="rId3">
            <a:alphaModFix/>
          </a:blip>
          <a:srcRect b="0" l="0" r="0" t="0"/>
          <a:stretch/>
        </p:blipFill>
        <p:spPr>
          <a:xfrm>
            <a:off x="8733002" y="2312547"/>
            <a:ext cx="3367500" cy="2232900"/>
          </a:xfrm>
          <a:prstGeom prst="roundRect">
            <a:avLst>
              <a:gd fmla="val 9336" name="adj"/>
            </a:avLst>
          </a:prstGeom>
          <a:noFill/>
          <a:ln>
            <a:noFill/>
          </a:ln>
        </p:spPr>
      </p:pic>
      <p:sp>
        <p:nvSpPr>
          <p:cNvPr id="837" name="Google Shape;837;p88"/>
          <p:cNvSpPr/>
          <p:nvPr/>
        </p:nvSpPr>
        <p:spPr>
          <a:xfrm>
            <a:off x="3899650" y="775800"/>
            <a:ext cx="6404400" cy="24837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latin typeface="Poppins"/>
                <a:ea typeface="Poppins"/>
                <a:cs typeface="Poppins"/>
                <a:sym typeface="Poppins"/>
              </a:rPr>
              <a:t>Here the writer chooses some quite colloquial language. Why might a writer do this in a piece of non-fiction writing?</a:t>
            </a:r>
            <a:endParaRPr sz="3000">
              <a:solidFill>
                <a:schemeClr val="lt1"/>
              </a:solidFill>
              <a:latin typeface="Poppins"/>
              <a:ea typeface="Poppins"/>
              <a:cs typeface="Poppins"/>
              <a:sym typeface="Poppins"/>
            </a:endParaRPr>
          </a:p>
        </p:txBody>
      </p:sp>
      <p:sp>
        <p:nvSpPr>
          <p:cNvPr id="838" name="Google Shape;838;p88"/>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42" name="Shape 842"/>
        <p:cNvGrpSpPr/>
        <p:nvPr/>
      </p:nvGrpSpPr>
      <p:grpSpPr>
        <a:xfrm>
          <a:off x="0" y="0"/>
          <a:ext cx="0" cy="0"/>
          <a:chOff x="0" y="0"/>
          <a:chExt cx="0" cy="0"/>
        </a:xfrm>
      </p:grpSpPr>
      <p:sp>
        <p:nvSpPr>
          <p:cNvPr id="843" name="Google Shape;843;p89"/>
          <p:cNvSpPr txBox="1"/>
          <p:nvPr>
            <p:ph type="ctrTitle"/>
          </p:nvPr>
        </p:nvSpPr>
        <p:spPr>
          <a:xfrm>
            <a:off x="479400" y="1189350"/>
            <a:ext cx="11233200" cy="2930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3400">
                <a:latin typeface="Poppins"/>
                <a:ea typeface="Poppins"/>
                <a:cs typeface="Poppins"/>
                <a:sym typeface="Poppins"/>
              </a:rPr>
              <a:t>Let’s unpack why the example above is particularly effective.</a:t>
            </a:r>
            <a:endParaRPr b="0" sz="34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34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3400">
                <a:latin typeface="Poppins"/>
                <a:ea typeface="Poppins"/>
                <a:cs typeface="Poppins"/>
                <a:sym typeface="Poppins"/>
              </a:rPr>
              <a:t>Discuss with your partner and be ready to share your ideas.</a:t>
            </a:r>
            <a:endParaRPr b="0" sz="3400">
              <a:latin typeface="Poppins"/>
              <a:ea typeface="Poppins"/>
              <a:cs typeface="Poppins"/>
              <a:sym typeface="Poppins"/>
            </a:endParaRPr>
          </a:p>
        </p:txBody>
      </p:sp>
      <p:sp>
        <p:nvSpPr>
          <p:cNvPr id="844" name="Google Shape;844;p89"/>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845" name="Google Shape;845;p89"/>
          <p:cNvPicPr preferRelativeResize="0"/>
          <p:nvPr/>
        </p:nvPicPr>
        <p:blipFill rotWithShape="1">
          <a:blip r:embed="rId3">
            <a:alphaModFix/>
          </a:blip>
          <a:srcRect b="0" l="0" r="0" t="0"/>
          <a:stretch/>
        </p:blipFill>
        <p:spPr>
          <a:xfrm flipH="1">
            <a:off x="9045300" y="3927300"/>
            <a:ext cx="3146700" cy="2930700"/>
          </a:xfrm>
          <a:prstGeom prst="roundRect">
            <a:avLst>
              <a:gd fmla="val 5916" name="adj"/>
            </a:avLst>
          </a:prstGeom>
          <a:noFill/>
          <a:ln>
            <a:noFill/>
          </a:ln>
        </p:spPr>
      </p:pic>
      <p:sp>
        <p:nvSpPr>
          <p:cNvPr id="846" name="Google Shape;846;p89"/>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50" name="Shape 850"/>
        <p:cNvGrpSpPr/>
        <p:nvPr/>
      </p:nvGrpSpPr>
      <p:grpSpPr>
        <a:xfrm>
          <a:off x="0" y="0"/>
          <a:ext cx="0" cy="0"/>
          <a:chOff x="0" y="0"/>
          <a:chExt cx="0" cy="0"/>
        </a:xfrm>
      </p:grpSpPr>
      <p:sp>
        <p:nvSpPr>
          <p:cNvPr id="851" name="Google Shape;851;p90"/>
          <p:cNvSpPr txBox="1"/>
          <p:nvPr>
            <p:ph type="ctrTitle"/>
          </p:nvPr>
        </p:nvSpPr>
        <p:spPr>
          <a:xfrm>
            <a:off x="479400" y="1189350"/>
            <a:ext cx="11233200" cy="498598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SzPts val="4800"/>
              <a:buNone/>
            </a:pPr>
            <a:r>
              <a:rPr b="0" lang="en-GB" sz="2700">
                <a:latin typeface="Poppins"/>
                <a:ea typeface="Poppins"/>
                <a:cs typeface="Poppins"/>
                <a:sym typeface="Poppins"/>
              </a:rPr>
              <a:t>We’re going to try some </a:t>
            </a:r>
            <a:r>
              <a:rPr lang="en-GB" sz="2700">
                <a:latin typeface="Poppins"/>
                <a:ea typeface="Poppins"/>
                <a:cs typeface="Poppins"/>
                <a:sym typeface="Poppins"/>
              </a:rPr>
              <a:t>slow writing.</a:t>
            </a:r>
            <a:r>
              <a:rPr b="0" lang="en-GB" sz="2700">
                <a:latin typeface="Poppins"/>
                <a:ea typeface="Poppins"/>
                <a:cs typeface="Poppins"/>
                <a:sym typeface="Poppins"/>
              </a:rPr>
              <a:t> We’ll tell you how to begin each sentence.</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2700">
                <a:latin typeface="Poppins"/>
                <a:ea typeface="Poppins"/>
                <a:cs typeface="Poppins"/>
                <a:sym typeface="Poppins"/>
              </a:rPr>
              <a:t>You might like to write your full competition entry here, or do a practice run. </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2700">
                <a:latin typeface="Poppins"/>
                <a:ea typeface="Poppins"/>
                <a:cs typeface="Poppins"/>
                <a:sym typeface="Poppins"/>
              </a:rPr>
              <a:t>If you’d like a practice run, then you could use this scenario:</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lang="en-GB" sz="2700">
                <a:latin typeface="Poppins"/>
                <a:ea typeface="Poppins"/>
                <a:cs typeface="Poppins"/>
                <a:sym typeface="Poppins"/>
              </a:rPr>
              <a:t>Writing as a travel writer, you have just arrived in an exotic destination…</a:t>
            </a:r>
            <a:endParaRPr sz="2700">
              <a:latin typeface="Poppins"/>
              <a:ea typeface="Poppins"/>
              <a:cs typeface="Poppins"/>
              <a:sym typeface="Poppins"/>
            </a:endParaRPr>
          </a:p>
          <a:p>
            <a:pPr indent="0" lvl="0" marL="0" rtl="0" algn="l">
              <a:lnSpc>
                <a:spcPct val="150000"/>
              </a:lnSpc>
              <a:spcBef>
                <a:spcPts val="0"/>
              </a:spcBef>
              <a:spcAft>
                <a:spcPts val="0"/>
              </a:spcAft>
              <a:buSzPts val="4800"/>
              <a:buNone/>
            </a:pPr>
            <a:r>
              <a:t/>
            </a:r>
            <a:endParaRPr b="0" sz="2700">
              <a:latin typeface="Poppins"/>
              <a:ea typeface="Poppins"/>
              <a:cs typeface="Poppins"/>
              <a:sym typeface="Poppins"/>
            </a:endParaRPr>
          </a:p>
        </p:txBody>
      </p:sp>
      <p:sp>
        <p:nvSpPr>
          <p:cNvPr id="852" name="Google Shape;852;p90"/>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53" name="Google Shape;853;p90"/>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5</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57" name="Shape 857"/>
        <p:cNvGrpSpPr/>
        <p:nvPr/>
      </p:nvGrpSpPr>
      <p:grpSpPr>
        <a:xfrm>
          <a:off x="0" y="0"/>
          <a:ext cx="0" cy="0"/>
          <a:chOff x="0" y="0"/>
          <a:chExt cx="0" cy="0"/>
        </a:xfrm>
      </p:grpSpPr>
      <p:sp>
        <p:nvSpPr>
          <p:cNvPr id="858" name="Google Shape;858;p91"/>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59" name="Google Shape;859;p91"/>
          <p:cNvSpPr txBox="1"/>
          <p:nvPr/>
        </p:nvSpPr>
        <p:spPr>
          <a:xfrm>
            <a:off x="479421" y="1230898"/>
            <a:ext cx="7601700" cy="3478500"/>
          </a:xfrm>
          <a:prstGeom prst="rect">
            <a:avLst/>
          </a:prstGeom>
          <a:noFill/>
          <a:ln>
            <a:noFill/>
          </a:ln>
        </p:spPr>
        <p:txBody>
          <a:bodyPr anchorCtr="0" anchor="t" bIns="45700" lIns="91425" spcFirstLastPara="1" rIns="91425" wrap="square" tIns="45700">
            <a:spAutoFit/>
          </a:bodyPr>
          <a:lstStyle/>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Deep in the heart of…</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All around, there is…</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Beyond the… lurks…</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The scent in the air is like…</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It was into this scene that I arrived, feeling…</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The journey here had been…</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But now that I was here, I couldn’t wait to…</a:t>
            </a:r>
            <a:endParaRPr b="0" i="0" sz="2200" u="none" cap="none" strike="noStrike">
              <a:solidFill>
                <a:srgbClr val="000000"/>
              </a:solidFill>
              <a:latin typeface="Arial"/>
              <a:ea typeface="Arial"/>
              <a:cs typeface="Arial"/>
              <a:sym typeface="Arial"/>
            </a:endParaRPr>
          </a:p>
        </p:txBody>
      </p:sp>
      <p:sp>
        <p:nvSpPr>
          <p:cNvPr id="860" name="Google Shape;860;p91"/>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5</a:t>
            </a:r>
            <a:endParaRPr sz="1600">
              <a:latin typeface="Poppins SemiBold"/>
              <a:ea typeface="Poppins SemiBold"/>
              <a:cs typeface="Poppins SemiBold"/>
              <a:sym typeface="Poppins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descr="A picture containing person, indoor, computer&#10;&#10;Description automatically generated" id="865" name="Google Shape;865;p92"/>
          <p:cNvPicPr preferRelativeResize="0"/>
          <p:nvPr>
            <p:ph idx="2" type="pic"/>
          </p:nvPr>
        </p:nvPicPr>
        <p:blipFill rotWithShape="1">
          <a:blip r:embed="rId3">
            <a:alphaModFix/>
          </a:blip>
          <a:srcRect b="0" l="0" r="0" t="0"/>
          <a:stretch/>
        </p:blipFill>
        <p:spPr>
          <a:xfrm>
            <a:off x="6888161" y="0"/>
            <a:ext cx="5303838" cy="6857999"/>
          </a:xfrm>
          <a:prstGeom prst="rect">
            <a:avLst/>
          </a:prstGeom>
          <a:solidFill>
            <a:schemeClr val="lt2"/>
          </a:solidFill>
          <a:ln>
            <a:noFill/>
          </a:ln>
        </p:spPr>
      </p:pic>
      <p:sp>
        <p:nvSpPr>
          <p:cNvPr id="866" name="Google Shape;866;p92"/>
          <p:cNvSpPr txBox="1"/>
          <p:nvPr>
            <p:ph type="ctrTitle"/>
          </p:nvPr>
        </p:nvSpPr>
        <p:spPr>
          <a:xfrm>
            <a:off x="479425" y="1340875"/>
            <a:ext cx="6061500" cy="3241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a:t>Your task: </a:t>
            </a:r>
            <a:endParaRPr/>
          </a:p>
          <a:p>
            <a:pPr indent="0" lvl="0" marL="0" rtl="0" algn="l">
              <a:lnSpc>
                <a:spcPct val="90000"/>
              </a:lnSpc>
              <a:spcBef>
                <a:spcPts val="0"/>
              </a:spcBef>
              <a:spcAft>
                <a:spcPts val="0"/>
              </a:spcAft>
              <a:buClr>
                <a:schemeClr val="dk1"/>
              </a:buClr>
              <a:buSzPts val="4800"/>
              <a:buFont typeface="Poppins SemiBold"/>
              <a:buNone/>
            </a:pPr>
            <a:r>
              <a:t/>
            </a:r>
            <a:endParaRPr/>
          </a:p>
          <a:p>
            <a:pPr indent="0" lvl="0" marL="0" rtl="0" algn="l">
              <a:lnSpc>
                <a:spcPct val="90000"/>
              </a:lnSpc>
              <a:spcBef>
                <a:spcPts val="0"/>
              </a:spcBef>
              <a:spcAft>
                <a:spcPts val="0"/>
              </a:spcAft>
              <a:buClr>
                <a:schemeClr val="dk1"/>
              </a:buClr>
              <a:buSzPts val="4800"/>
              <a:buFont typeface="Poppins SemiBold"/>
              <a:buNone/>
            </a:pPr>
            <a:r>
              <a:rPr lang="en-GB" sz="6900"/>
              <a:t>take us on a journey</a:t>
            </a:r>
            <a:endParaRPr sz="6900"/>
          </a:p>
        </p:txBody>
      </p:sp>
      <p:sp>
        <p:nvSpPr>
          <p:cNvPr id="867" name="Google Shape;867;p92"/>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lnSpcReduction="10000"/>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93"/>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lnSpcReduction="10000"/>
          </a:bodyPr>
          <a:lstStyle/>
          <a:p>
            <a:pPr indent="0" lvl="0" marL="0" rtl="0" algn="l">
              <a:lnSpc>
                <a:spcPct val="120000"/>
              </a:lnSpc>
              <a:spcBef>
                <a:spcPts val="0"/>
              </a:spcBef>
              <a:spcAft>
                <a:spcPts val="0"/>
              </a:spcAft>
              <a:buClr>
                <a:schemeClr val="dk2"/>
              </a:buClr>
              <a:buSzPts val="1500"/>
              <a:buFont typeface="Poppins SemiBold"/>
              <a:buNone/>
            </a:pPr>
            <a:r>
              <a:rPr lang="en-GB"/>
              <a:t> </a:t>
            </a:r>
            <a:endParaRPr/>
          </a:p>
        </p:txBody>
      </p:sp>
      <p:pic>
        <p:nvPicPr>
          <p:cNvPr id="873" name="Google Shape;873;p93"/>
          <p:cNvPicPr preferRelativeResize="0"/>
          <p:nvPr/>
        </p:nvPicPr>
        <p:blipFill rotWithShape="1">
          <a:blip r:embed="rId3">
            <a:alphaModFix/>
          </a:blip>
          <a:srcRect b="0" l="0" r="0" t="0"/>
          <a:stretch/>
        </p:blipFill>
        <p:spPr>
          <a:xfrm>
            <a:off x="2260100" y="54175"/>
            <a:ext cx="8653086" cy="67496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77" name="Shape 877"/>
        <p:cNvGrpSpPr/>
        <p:nvPr/>
      </p:nvGrpSpPr>
      <p:grpSpPr>
        <a:xfrm>
          <a:off x="0" y="0"/>
          <a:ext cx="0" cy="0"/>
          <a:chOff x="0" y="0"/>
          <a:chExt cx="0" cy="0"/>
        </a:xfrm>
      </p:grpSpPr>
      <p:sp>
        <p:nvSpPr>
          <p:cNvPr id="878" name="Google Shape;878;p94"/>
          <p:cNvSpPr txBox="1"/>
          <p:nvPr>
            <p:ph type="ctrTitle"/>
          </p:nvPr>
        </p:nvSpPr>
        <p:spPr>
          <a:xfrm>
            <a:off x="392050" y="1538825"/>
            <a:ext cx="11649600" cy="24627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SzPts val="4800"/>
              <a:buNone/>
            </a:pPr>
            <a:r>
              <a:rPr b="0" lang="en-GB" sz="4000">
                <a:latin typeface="Poppins"/>
                <a:ea typeface="Poppins"/>
                <a:cs typeface="Poppins"/>
                <a:sym typeface="Poppins"/>
              </a:rPr>
              <a:t>It’s your time to write.</a:t>
            </a:r>
            <a:endParaRPr b="0" sz="4000">
              <a:latin typeface="Poppins"/>
              <a:ea typeface="Poppins"/>
              <a:cs typeface="Poppins"/>
              <a:sym typeface="Poppins"/>
            </a:endParaRPr>
          </a:p>
          <a:p>
            <a:pPr indent="0" lvl="0" marL="0" rtl="0" algn="l">
              <a:lnSpc>
                <a:spcPct val="150000"/>
              </a:lnSpc>
              <a:spcBef>
                <a:spcPts val="0"/>
              </a:spcBef>
              <a:spcAft>
                <a:spcPts val="0"/>
              </a:spcAft>
              <a:buSzPts val="4800"/>
              <a:buNone/>
            </a:pPr>
            <a:r>
              <a:t/>
            </a:r>
            <a:endParaRPr b="0" sz="40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4000">
                <a:latin typeface="Poppins"/>
                <a:ea typeface="Poppins"/>
                <a:cs typeface="Poppins"/>
                <a:sym typeface="Poppins"/>
              </a:rPr>
              <a:t>Before we do, let’s clarify our </a:t>
            </a:r>
            <a:r>
              <a:rPr lang="en-GB" sz="4000">
                <a:latin typeface="Poppins"/>
                <a:ea typeface="Poppins"/>
                <a:cs typeface="Poppins"/>
                <a:sym typeface="Poppins"/>
              </a:rPr>
              <a:t>success criteria.</a:t>
            </a:r>
            <a:endParaRPr sz="4000">
              <a:latin typeface="Poppins"/>
              <a:ea typeface="Poppins"/>
              <a:cs typeface="Poppins"/>
              <a:sym typeface="Poppins"/>
            </a:endParaRPr>
          </a:p>
        </p:txBody>
      </p:sp>
      <p:sp>
        <p:nvSpPr>
          <p:cNvPr id="879" name="Google Shape;879;p94"/>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80" name="Google Shape;880;p94"/>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6</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4" name="Shape 884"/>
        <p:cNvGrpSpPr/>
        <p:nvPr/>
      </p:nvGrpSpPr>
      <p:grpSpPr>
        <a:xfrm>
          <a:off x="0" y="0"/>
          <a:ext cx="0" cy="0"/>
          <a:chOff x="0" y="0"/>
          <a:chExt cx="0" cy="0"/>
        </a:xfrm>
      </p:grpSpPr>
      <p:sp>
        <p:nvSpPr>
          <p:cNvPr id="885" name="Google Shape;885;p95"/>
          <p:cNvSpPr txBox="1"/>
          <p:nvPr>
            <p:ph type="ctrTitle"/>
          </p:nvPr>
        </p:nvSpPr>
        <p:spPr>
          <a:xfrm>
            <a:off x="406625" y="1335000"/>
            <a:ext cx="11649600" cy="5673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700">
                <a:latin typeface="Poppins"/>
                <a:ea typeface="Poppins"/>
                <a:cs typeface="Poppins"/>
                <a:sym typeface="Poppins"/>
              </a:rPr>
              <a:t>Read your partner’s work.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Have they been successful?</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Give them </a:t>
            </a:r>
            <a:r>
              <a:rPr lang="en-GB" sz="2700">
                <a:latin typeface="Poppins"/>
                <a:ea typeface="Poppins"/>
                <a:cs typeface="Poppins"/>
                <a:sym typeface="Poppins"/>
              </a:rPr>
              <a:t>kind</a:t>
            </a:r>
            <a:r>
              <a:rPr b="0" lang="en-GB" sz="2700">
                <a:latin typeface="Poppins"/>
                <a:ea typeface="Poppins"/>
                <a:cs typeface="Poppins"/>
                <a:sym typeface="Poppins"/>
              </a:rPr>
              <a:t>, </a:t>
            </a:r>
            <a:r>
              <a:rPr lang="en-GB" sz="2700">
                <a:latin typeface="Poppins"/>
                <a:ea typeface="Poppins"/>
                <a:cs typeface="Poppins"/>
                <a:sym typeface="Poppins"/>
              </a:rPr>
              <a:t>specific</a:t>
            </a:r>
            <a:r>
              <a:rPr b="0" lang="en-GB" sz="2700">
                <a:latin typeface="Poppins"/>
                <a:ea typeface="Poppins"/>
                <a:cs typeface="Poppins"/>
                <a:sym typeface="Poppins"/>
              </a:rPr>
              <a:t> and </a:t>
            </a:r>
            <a:r>
              <a:rPr lang="en-GB" sz="2700">
                <a:latin typeface="Poppins"/>
                <a:ea typeface="Poppins"/>
                <a:cs typeface="Poppins"/>
                <a:sym typeface="Poppins"/>
              </a:rPr>
              <a:t>helpful</a:t>
            </a:r>
            <a:r>
              <a:rPr b="0" lang="en-GB" sz="2700">
                <a:latin typeface="Poppins"/>
                <a:ea typeface="Poppins"/>
                <a:cs typeface="Poppins"/>
                <a:sym typeface="Poppins"/>
              </a:rPr>
              <a:t> feedback.</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lang="en-GB" sz="2700">
                <a:latin typeface="Poppins"/>
                <a:ea typeface="Poppins"/>
                <a:cs typeface="Poppins"/>
                <a:sym typeface="Poppins"/>
              </a:rPr>
              <a:t>Use the following phrases:</a:t>
            </a:r>
            <a:endParaRPr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“I like how you…”</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“This is impactful because…”</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“This is intriguing because…”</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“Here, could you have included…”</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p:txBody>
      </p:sp>
      <p:sp>
        <p:nvSpPr>
          <p:cNvPr id="886" name="Google Shape;886;p95"/>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Review: how have I done?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887" name="Google Shape;887;p95"/>
          <p:cNvPicPr preferRelativeResize="0"/>
          <p:nvPr/>
        </p:nvPicPr>
        <p:blipFill rotWithShape="1">
          <a:blip r:embed="rId3">
            <a:alphaModFix/>
          </a:blip>
          <a:srcRect b="42912" l="31505" r="30854" t="34451"/>
          <a:stretch/>
        </p:blipFill>
        <p:spPr>
          <a:xfrm>
            <a:off x="8357875" y="3649450"/>
            <a:ext cx="3772276" cy="3208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96"/>
          <p:cNvSpPr txBox="1"/>
          <p:nvPr>
            <p:ph type="ctrTitle"/>
          </p:nvPr>
        </p:nvSpPr>
        <p:spPr>
          <a:xfrm>
            <a:off x="488495" y="2124914"/>
            <a:ext cx="11224079" cy="2022092"/>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accent2"/>
              </a:buClr>
              <a:buSzPts val="7200"/>
              <a:buFont typeface="Poppins SemiBold"/>
              <a:buNone/>
            </a:pPr>
            <a:r>
              <a:rPr lang="en-GB"/>
              <a:t>Thank you</a:t>
            </a:r>
            <a:endParaRPr/>
          </a:p>
        </p:txBody>
      </p:sp>
      <p:sp>
        <p:nvSpPr>
          <p:cNvPr id="893" name="Google Shape;893;p9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0"/>
          <p:cNvSpPr txBox="1"/>
          <p:nvPr>
            <p:ph type="ctrTitle"/>
          </p:nvPr>
        </p:nvSpPr>
        <p:spPr>
          <a:xfrm>
            <a:off x="488446" y="1196977"/>
            <a:ext cx="5607600" cy="3879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lt1"/>
              </a:buClr>
              <a:buSzPts val="4800"/>
              <a:buFont typeface="Poppins SemiBold"/>
              <a:buNone/>
            </a:pPr>
            <a:r>
              <a:rPr lang="en-GB" sz="4000"/>
              <a:t>Complete this sentence and be ready to share.</a:t>
            </a:r>
            <a:endParaRPr sz="4000"/>
          </a:p>
          <a:p>
            <a:pPr indent="0" lvl="0" marL="0" rtl="0" algn="l">
              <a:lnSpc>
                <a:spcPct val="90000"/>
              </a:lnSpc>
              <a:spcBef>
                <a:spcPts val="0"/>
              </a:spcBef>
              <a:spcAft>
                <a:spcPts val="0"/>
              </a:spcAft>
              <a:buClr>
                <a:schemeClr val="lt1"/>
              </a:buClr>
              <a:buSzPts val="4800"/>
              <a:buFont typeface="Poppins SemiBold"/>
              <a:buNone/>
            </a:pPr>
            <a:r>
              <a:t/>
            </a:r>
            <a:endParaRPr sz="4000"/>
          </a:p>
          <a:p>
            <a:pPr indent="0" lvl="0" marL="0" rtl="0" algn="l">
              <a:lnSpc>
                <a:spcPct val="90000"/>
              </a:lnSpc>
              <a:spcBef>
                <a:spcPts val="0"/>
              </a:spcBef>
              <a:spcAft>
                <a:spcPts val="0"/>
              </a:spcAft>
              <a:buClr>
                <a:schemeClr val="lt1"/>
              </a:buClr>
              <a:buSzPts val="4800"/>
              <a:buFont typeface="Poppins SemiBold"/>
              <a:buNone/>
            </a:pPr>
            <a:r>
              <a:rPr b="0" lang="en-GB" sz="4000">
                <a:latin typeface="Poppins"/>
                <a:ea typeface="Poppins"/>
                <a:cs typeface="Poppins"/>
                <a:sym typeface="Poppins"/>
              </a:rPr>
              <a:t>The most memorable journey of my life was… because…. </a:t>
            </a:r>
            <a:endParaRPr b="0" sz="4000">
              <a:latin typeface="Poppins"/>
              <a:ea typeface="Poppins"/>
              <a:cs typeface="Poppins"/>
              <a:sym typeface="Poppins"/>
            </a:endParaRPr>
          </a:p>
        </p:txBody>
      </p:sp>
      <p:sp>
        <p:nvSpPr>
          <p:cNvPr id="696" name="Google Shape;696;p70"/>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lnSpcReduction="10000"/>
          </a:bodyPr>
          <a:lstStyle/>
          <a:p>
            <a:pPr indent="0" lvl="0" marL="0" rtl="0" algn="l">
              <a:lnSpc>
                <a:spcPct val="120000"/>
              </a:lnSpc>
              <a:spcBef>
                <a:spcPts val="0"/>
              </a:spcBef>
              <a:spcAft>
                <a:spcPts val="0"/>
              </a:spcAft>
              <a:buClr>
                <a:schemeClr val="accent2"/>
              </a:buClr>
              <a:buSzPts val="1500"/>
              <a:buFont typeface="Poppins SemiBold"/>
              <a:buNone/>
            </a:pPr>
            <a:r>
              <a:rPr lang="en-GB"/>
              <a:t>Bedrock Young Authors  Competition</a:t>
            </a:r>
            <a:endParaRPr/>
          </a:p>
        </p:txBody>
      </p:sp>
      <p:pic>
        <p:nvPicPr>
          <p:cNvPr id="697" name="Google Shape;697;p70"/>
          <p:cNvPicPr preferRelativeResize="0"/>
          <p:nvPr/>
        </p:nvPicPr>
        <p:blipFill rotWithShape="1">
          <a:blip r:embed="rId3">
            <a:alphaModFix/>
          </a:blip>
          <a:srcRect b="0" l="0" r="0" t="0"/>
          <a:stretch/>
        </p:blipFill>
        <p:spPr>
          <a:xfrm>
            <a:off x="7048500" y="0"/>
            <a:ext cx="5143500" cy="6857999"/>
          </a:xfrm>
          <a:prstGeom prst="rect">
            <a:avLst/>
          </a:prstGeom>
          <a:noFill/>
          <a:ln>
            <a:noFill/>
          </a:ln>
        </p:spPr>
      </p:pic>
      <p:sp>
        <p:nvSpPr>
          <p:cNvPr id="698" name="Google Shape;698;p70"/>
          <p:cNvSpPr/>
          <p:nvPr/>
        </p:nvSpPr>
        <p:spPr>
          <a:xfrm>
            <a:off x="9760450" y="340025"/>
            <a:ext cx="1952100"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a:t>
            </a:r>
            <a:endParaRPr sz="1600">
              <a:latin typeface="Poppins SemiBold"/>
              <a:ea typeface="Poppins SemiBold"/>
              <a:cs typeface="Poppins SemiBold"/>
              <a:sym typeface="Poppins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descr="A picture containing person, indoor, computer&#10;&#10;Description automatically generated" id="703" name="Google Shape;703;p71"/>
          <p:cNvPicPr preferRelativeResize="0"/>
          <p:nvPr>
            <p:ph idx="2" type="pic"/>
          </p:nvPr>
        </p:nvPicPr>
        <p:blipFill rotWithShape="1">
          <a:blip r:embed="rId3">
            <a:alphaModFix/>
          </a:blip>
          <a:srcRect b="0" l="0" r="0" t="0"/>
          <a:stretch/>
        </p:blipFill>
        <p:spPr>
          <a:xfrm>
            <a:off x="6888161" y="0"/>
            <a:ext cx="5303838" cy="6857999"/>
          </a:xfrm>
          <a:prstGeom prst="rect">
            <a:avLst/>
          </a:prstGeom>
          <a:solidFill>
            <a:schemeClr val="lt2"/>
          </a:solidFill>
          <a:ln>
            <a:noFill/>
          </a:ln>
        </p:spPr>
      </p:pic>
      <p:sp>
        <p:nvSpPr>
          <p:cNvPr id="704" name="Google Shape;704;p71"/>
          <p:cNvSpPr txBox="1"/>
          <p:nvPr>
            <p:ph type="ctrTitle"/>
          </p:nvPr>
        </p:nvSpPr>
        <p:spPr>
          <a:xfrm>
            <a:off x="479425" y="1340875"/>
            <a:ext cx="6061500" cy="3241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a:t>Your task: </a:t>
            </a:r>
            <a:endParaRPr/>
          </a:p>
          <a:p>
            <a:pPr indent="0" lvl="0" marL="0" rtl="0" algn="l">
              <a:lnSpc>
                <a:spcPct val="90000"/>
              </a:lnSpc>
              <a:spcBef>
                <a:spcPts val="0"/>
              </a:spcBef>
              <a:spcAft>
                <a:spcPts val="0"/>
              </a:spcAft>
              <a:buClr>
                <a:schemeClr val="dk1"/>
              </a:buClr>
              <a:buSzPts val="4800"/>
              <a:buFont typeface="Poppins SemiBold"/>
              <a:buNone/>
            </a:pPr>
            <a:r>
              <a:t/>
            </a:r>
            <a:endParaRPr/>
          </a:p>
          <a:p>
            <a:pPr indent="0" lvl="0" marL="0" rtl="0" algn="l">
              <a:lnSpc>
                <a:spcPct val="90000"/>
              </a:lnSpc>
              <a:spcBef>
                <a:spcPts val="0"/>
              </a:spcBef>
              <a:spcAft>
                <a:spcPts val="0"/>
              </a:spcAft>
              <a:buClr>
                <a:schemeClr val="dk1"/>
              </a:buClr>
              <a:buSzPts val="4800"/>
              <a:buFont typeface="Poppins SemiBold"/>
              <a:buNone/>
            </a:pPr>
            <a:r>
              <a:rPr lang="en-GB" sz="6900"/>
              <a:t>take us on a journey</a:t>
            </a:r>
            <a:endParaRPr sz="6900"/>
          </a:p>
        </p:txBody>
      </p:sp>
      <p:sp>
        <p:nvSpPr>
          <p:cNvPr id="705" name="Google Shape;705;p71"/>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lnSpcReduction="10000"/>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72"/>
          <p:cNvPicPr preferRelativeResize="0"/>
          <p:nvPr/>
        </p:nvPicPr>
        <p:blipFill rotWithShape="1">
          <a:blip r:embed="rId3">
            <a:alphaModFix/>
          </a:blip>
          <a:srcRect b="0" l="0" r="0" t="0"/>
          <a:stretch/>
        </p:blipFill>
        <p:spPr>
          <a:xfrm>
            <a:off x="2224588" y="0"/>
            <a:ext cx="8653086" cy="6749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73"/>
          <p:cNvSpPr txBox="1"/>
          <p:nvPr>
            <p:ph type="ctrTitle"/>
          </p:nvPr>
        </p:nvSpPr>
        <p:spPr>
          <a:xfrm>
            <a:off x="479425" y="1378800"/>
            <a:ext cx="8145900" cy="4100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700">
                <a:latin typeface="Poppins"/>
                <a:ea typeface="Poppins"/>
                <a:cs typeface="Poppins"/>
                <a:sym typeface="Poppins"/>
              </a:rPr>
              <a:t>We’ll follow three steps:</a:t>
            </a:r>
            <a:endParaRPr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Plan: </a:t>
            </a:r>
            <a:r>
              <a:rPr b="0" lang="en-GB" sz="3700">
                <a:latin typeface="Poppins"/>
                <a:ea typeface="Poppins"/>
                <a:cs typeface="Poppins"/>
                <a:sym typeface="Poppins"/>
              </a:rPr>
              <a:t>how will I compel my readers?</a:t>
            </a:r>
            <a:endParaRPr b="0" sz="37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Do: </a:t>
            </a:r>
            <a:r>
              <a:rPr b="0" lang="en-GB" sz="3700">
                <a:latin typeface="Poppins"/>
                <a:ea typeface="Poppins"/>
                <a:cs typeface="Poppins"/>
                <a:sym typeface="Poppins"/>
              </a:rPr>
              <a:t>what does ‘good’ look like?</a:t>
            </a:r>
            <a:endParaRPr b="0" sz="37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Review: </a:t>
            </a:r>
            <a:r>
              <a:rPr b="0" lang="en-GB" sz="3700">
                <a:latin typeface="Poppins"/>
                <a:ea typeface="Poppins"/>
                <a:cs typeface="Poppins"/>
                <a:sym typeface="Poppins"/>
              </a:rPr>
              <a:t>how have I done?</a:t>
            </a:r>
            <a:endParaRPr b="0" sz="3700">
              <a:latin typeface="Poppins"/>
              <a:ea typeface="Poppins"/>
              <a:cs typeface="Poppins"/>
              <a:sym typeface="Poppins"/>
            </a:endParaRPr>
          </a:p>
        </p:txBody>
      </p:sp>
      <p:sp>
        <p:nvSpPr>
          <p:cNvPr id="716" name="Google Shape;716;p73"/>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lnSpcReduction="10000"/>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pic>
        <p:nvPicPr>
          <p:cNvPr id="717" name="Google Shape;717;p73"/>
          <p:cNvPicPr preferRelativeResize="0"/>
          <p:nvPr/>
        </p:nvPicPr>
        <p:blipFill rotWithShape="1">
          <a:blip r:embed="rId3">
            <a:alphaModFix/>
          </a:blip>
          <a:srcRect b="0" l="0" r="0" t="0"/>
          <a:stretch/>
        </p:blipFill>
        <p:spPr>
          <a:xfrm>
            <a:off x="8544125" y="248026"/>
            <a:ext cx="3446850" cy="2973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21" name="Shape 721"/>
        <p:cNvGrpSpPr/>
        <p:nvPr/>
      </p:nvGrpSpPr>
      <p:grpSpPr>
        <a:xfrm>
          <a:off x="0" y="0"/>
          <a:ext cx="0" cy="0"/>
          <a:chOff x="0" y="0"/>
          <a:chExt cx="0" cy="0"/>
        </a:xfrm>
      </p:grpSpPr>
      <p:sp>
        <p:nvSpPr>
          <p:cNvPr id="722" name="Google Shape;722;p74"/>
          <p:cNvSpPr txBox="1"/>
          <p:nvPr>
            <p:ph type="ctrTitle"/>
          </p:nvPr>
        </p:nvSpPr>
        <p:spPr>
          <a:xfrm>
            <a:off x="479425" y="1340875"/>
            <a:ext cx="6061500" cy="3975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4100">
                <a:latin typeface="Poppins"/>
                <a:ea typeface="Poppins"/>
                <a:cs typeface="Poppins"/>
                <a:sym typeface="Poppins"/>
              </a:rPr>
              <a:t>‘Journey’</a:t>
            </a:r>
            <a:r>
              <a:rPr b="0" lang="en-GB" sz="4100">
                <a:latin typeface="Poppins"/>
                <a:ea typeface="Poppins"/>
                <a:cs typeface="Poppins"/>
                <a:sym typeface="Poppins"/>
              </a:rPr>
              <a:t> actually comes from from Medieval Latin </a:t>
            </a:r>
            <a:r>
              <a:rPr b="0" i="1" lang="en-GB" sz="4100">
                <a:latin typeface="Poppins"/>
                <a:ea typeface="Poppins"/>
                <a:cs typeface="Poppins"/>
                <a:sym typeface="Poppins"/>
              </a:rPr>
              <a:t>diurnata</a:t>
            </a:r>
            <a:r>
              <a:rPr b="0" lang="en-GB" sz="4100">
                <a:latin typeface="Poppins"/>
                <a:ea typeface="Poppins"/>
                <a:cs typeface="Poppins"/>
                <a:sym typeface="Poppins"/>
              </a:rPr>
              <a:t> meaning </a:t>
            </a:r>
            <a:r>
              <a:rPr lang="en-GB" sz="4100">
                <a:latin typeface="Poppins"/>
                <a:ea typeface="Poppins"/>
                <a:cs typeface="Poppins"/>
                <a:sym typeface="Poppins"/>
              </a:rPr>
              <a:t>“a day's work, a day's journey, a fixed day, a day”</a:t>
            </a:r>
            <a:endParaRPr sz="6200">
              <a:latin typeface="Poppins"/>
              <a:ea typeface="Poppins"/>
              <a:cs typeface="Poppins"/>
              <a:sym typeface="Poppins"/>
            </a:endParaRPr>
          </a:p>
        </p:txBody>
      </p:sp>
      <p:sp>
        <p:nvSpPr>
          <p:cNvPr id="723" name="Google Shape;723;p74"/>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pic>
        <p:nvPicPr>
          <p:cNvPr id="724" name="Google Shape;724;p74"/>
          <p:cNvPicPr preferRelativeResize="0"/>
          <p:nvPr/>
        </p:nvPicPr>
        <p:blipFill rotWithShape="1">
          <a:blip r:embed="rId3">
            <a:alphaModFix/>
          </a:blip>
          <a:srcRect b="0" l="0" r="0" t="0"/>
          <a:stretch/>
        </p:blipFill>
        <p:spPr>
          <a:xfrm>
            <a:off x="6870275" y="0"/>
            <a:ext cx="5321726"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28" name="Shape 728"/>
        <p:cNvGrpSpPr/>
        <p:nvPr/>
      </p:nvGrpSpPr>
      <p:grpSpPr>
        <a:xfrm>
          <a:off x="0" y="0"/>
          <a:ext cx="0" cy="0"/>
          <a:chOff x="0" y="0"/>
          <a:chExt cx="0" cy="0"/>
        </a:xfrm>
      </p:grpSpPr>
      <p:sp>
        <p:nvSpPr>
          <p:cNvPr id="729" name="Google Shape;729;p75"/>
          <p:cNvSpPr txBox="1"/>
          <p:nvPr>
            <p:ph type="ctrTitle"/>
          </p:nvPr>
        </p:nvSpPr>
        <p:spPr>
          <a:xfrm>
            <a:off x="479425" y="1371750"/>
            <a:ext cx="5940900" cy="3684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800">
                <a:latin typeface="Poppins"/>
                <a:ea typeface="Poppins"/>
                <a:cs typeface="Poppins"/>
                <a:sym typeface="Poppins"/>
              </a:rPr>
              <a:t>‘A day’s work,’ can mean many different things.</a:t>
            </a:r>
            <a:endParaRPr sz="38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8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3800">
                <a:latin typeface="Poppins"/>
                <a:ea typeface="Poppins"/>
                <a:cs typeface="Poppins"/>
                <a:sym typeface="Poppins"/>
              </a:rPr>
              <a:t>Question: </a:t>
            </a:r>
            <a:r>
              <a:rPr b="0" lang="en-GB" sz="3800">
                <a:latin typeface="Poppins"/>
                <a:ea typeface="Poppins"/>
                <a:cs typeface="Poppins"/>
                <a:sym typeface="Poppins"/>
              </a:rPr>
              <a:t>must you have a job in order to do a day’s work?</a:t>
            </a:r>
            <a:endParaRPr b="0" sz="4000">
              <a:latin typeface="Poppins"/>
              <a:ea typeface="Poppins"/>
              <a:cs typeface="Poppins"/>
              <a:sym typeface="Poppins"/>
            </a:endParaRPr>
          </a:p>
        </p:txBody>
      </p:sp>
      <p:sp>
        <p:nvSpPr>
          <p:cNvPr id="730" name="Google Shape;730;p75"/>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pic>
        <p:nvPicPr>
          <p:cNvPr id="731" name="Google Shape;731;p75"/>
          <p:cNvPicPr preferRelativeResize="0"/>
          <p:nvPr/>
        </p:nvPicPr>
        <p:blipFill rotWithShape="1">
          <a:blip r:embed="rId3">
            <a:alphaModFix/>
          </a:blip>
          <a:srcRect b="0" l="0" r="0" t="0"/>
          <a:stretch/>
        </p:blipFill>
        <p:spPr>
          <a:xfrm>
            <a:off x="7832525" y="3252325"/>
            <a:ext cx="4179900" cy="3605700"/>
          </a:xfrm>
          <a:prstGeom prst="roundRect">
            <a:avLst>
              <a:gd fmla="val 5979" name="adj"/>
            </a:avLst>
          </a:prstGeom>
          <a:noFill/>
          <a:ln>
            <a:noFill/>
          </a:ln>
        </p:spPr>
      </p:pic>
      <p:sp>
        <p:nvSpPr>
          <p:cNvPr id="732" name="Google Shape;732;p75"/>
          <p:cNvSpPr txBox="1"/>
          <p:nvPr/>
        </p:nvSpPr>
        <p:spPr>
          <a:xfrm>
            <a:off x="6909725" y="757463"/>
            <a:ext cx="5102700" cy="2470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300"/>
              <a:buFont typeface="Arial"/>
              <a:buNone/>
            </a:pPr>
            <a:r>
              <a:rPr b="1" i="0" lang="en-GB" sz="3300" u="none" cap="none" strike="noStrike">
                <a:solidFill>
                  <a:schemeClr val="dk1"/>
                </a:solidFill>
                <a:latin typeface="Poppins"/>
                <a:ea typeface="Poppins"/>
                <a:cs typeface="Poppins"/>
                <a:sym typeface="Poppins"/>
              </a:rPr>
              <a:t>Key</a:t>
            </a:r>
            <a:r>
              <a:rPr b="1" lang="en-GB" sz="3300">
                <a:solidFill>
                  <a:schemeClr val="dk1"/>
                </a:solidFill>
                <a:latin typeface="Poppins"/>
                <a:ea typeface="Poppins"/>
                <a:cs typeface="Poppins"/>
                <a:sym typeface="Poppins"/>
              </a:rPr>
              <a:t> </a:t>
            </a:r>
            <a:r>
              <a:rPr b="1" i="0" lang="en-GB" sz="3300" u="none" cap="none" strike="noStrike">
                <a:solidFill>
                  <a:schemeClr val="dk1"/>
                </a:solidFill>
                <a:latin typeface="Poppins"/>
                <a:ea typeface="Poppins"/>
                <a:cs typeface="Poppins"/>
                <a:sym typeface="Poppins"/>
              </a:rPr>
              <a:t>word:</a:t>
            </a:r>
            <a:r>
              <a:rPr b="1" lang="en-GB" sz="3300">
                <a:solidFill>
                  <a:schemeClr val="dk1"/>
                </a:solidFill>
                <a:latin typeface="Poppins"/>
                <a:ea typeface="Poppins"/>
                <a:cs typeface="Poppins"/>
                <a:sym typeface="Poppins"/>
              </a:rPr>
              <a:t> </a:t>
            </a:r>
            <a:r>
              <a:rPr b="1" i="0" lang="en-GB" sz="3300" u="none" cap="none" strike="noStrike">
                <a:solidFill>
                  <a:schemeClr val="accent2"/>
                </a:solidFill>
                <a:latin typeface="Poppins"/>
                <a:ea typeface="Poppins"/>
                <a:cs typeface="Poppins"/>
                <a:sym typeface="Poppins"/>
              </a:rPr>
              <a:t>Perspective</a:t>
            </a:r>
            <a:r>
              <a:rPr b="0" i="0" lang="en-GB" sz="3300" u="none" cap="none" strike="noStrike">
                <a:solidFill>
                  <a:schemeClr val="dk1"/>
                </a:solidFill>
                <a:latin typeface="Poppins"/>
                <a:ea typeface="Poppins"/>
                <a:cs typeface="Poppins"/>
                <a:sym typeface="Poppins"/>
              </a:rPr>
              <a:t> </a:t>
            </a:r>
            <a:endParaRPr b="0" i="0" sz="3300" u="none" cap="none" strike="noStrike">
              <a:solidFill>
                <a:schemeClr val="dk1"/>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3300"/>
              <a:buFont typeface="Arial"/>
              <a:buNone/>
            </a:pPr>
            <a:r>
              <a:t/>
            </a:r>
            <a:endParaRPr sz="3300">
              <a:solidFill>
                <a:schemeClr val="dk1"/>
              </a:solidFill>
              <a:latin typeface="Poppins"/>
              <a:ea typeface="Poppins"/>
              <a:cs typeface="Poppins"/>
              <a:sym typeface="Poppins"/>
            </a:endParaRPr>
          </a:p>
          <a:p>
            <a:pPr indent="-406400" lvl="0" marL="457200" marR="0" rtl="0" algn="l">
              <a:lnSpc>
                <a:spcPct val="90000"/>
              </a:lnSpc>
              <a:spcBef>
                <a:spcPts val="0"/>
              </a:spcBef>
              <a:spcAft>
                <a:spcPts val="0"/>
              </a:spcAft>
              <a:buClr>
                <a:schemeClr val="dk1"/>
              </a:buClr>
              <a:buSzPts val="2800"/>
              <a:buFont typeface="Poppins"/>
              <a:buChar char="●"/>
            </a:pPr>
            <a:r>
              <a:rPr b="0" i="0" lang="en-GB" sz="3300" u="none" cap="none" strike="noStrike">
                <a:solidFill>
                  <a:schemeClr val="dk1"/>
                </a:solidFill>
                <a:latin typeface="Poppins"/>
                <a:ea typeface="Poppins"/>
                <a:cs typeface="Poppins"/>
                <a:sym typeface="Poppins"/>
              </a:rPr>
              <a:t>a way of thinking or understanding something.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2</a:t>
            </a:r>
            <a:endParaRPr sz="1600">
              <a:latin typeface="Poppins SemiBold"/>
              <a:ea typeface="Poppins SemiBold"/>
              <a:cs typeface="Poppins SemiBold"/>
              <a:sym typeface="Poppi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37" name="Shape 737"/>
        <p:cNvGrpSpPr/>
        <p:nvPr/>
      </p:nvGrpSpPr>
      <p:grpSpPr>
        <a:xfrm>
          <a:off x="0" y="0"/>
          <a:ext cx="0" cy="0"/>
          <a:chOff x="0" y="0"/>
          <a:chExt cx="0" cy="0"/>
        </a:xfrm>
      </p:grpSpPr>
      <p:sp>
        <p:nvSpPr>
          <p:cNvPr id="738" name="Google Shape;738;p76"/>
          <p:cNvSpPr txBox="1"/>
          <p:nvPr>
            <p:ph type="ctrTitle"/>
          </p:nvPr>
        </p:nvSpPr>
        <p:spPr>
          <a:xfrm>
            <a:off x="479425" y="1306900"/>
            <a:ext cx="10707300" cy="4848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100">
                <a:latin typeface="Poppins"/>
                <a:ea typeface="Poppins"/>
                <a:cs typeface="Poppins"/>
                <a:sym typeface="Poppins"/>
              </a:rPr>
              <a:t>A journey can be literal (physical), metaphorical (mental) or both.</a:t>
            </a:r>
            <a:endParaRPr sz="31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Getting going: </a:t>
            </a:r>
            <a:r>
              <a:rPr b="0" lang="en-GB" sz="2400">
                <a:latin typeface="Poppins"/>
                <a:ea typeface="Poppins"/>
                <a:cs typeface="Poppins"/>
                <a:sym typeface="Poppins"/>
              </a:rPr>
              <a:t>be ready to share a recent place you visited that was new to you. How did it make you feel?</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Moving on: </a:t>
            </a:r>
            <a:r>
              <a:rPr b="0" lang="en-GB" sz="2400">
                <a:latin typeface="Poppins"/>
                <a:ea typeface="Poppins"/>
                <a:cs typeface="Poppins"/>
                <a:sym typeface="Poppins"/>
              </a:rPr>
              <a:t>what’s your earliest Christmas memory? Is your attitude to Christmas different now? What does that show about your own journey when it comes to Christmas?</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Challenge: </a:t>
            </a:r>
            <a:r>
              <a:rPr b="0" lang="en-GB" sz="2400">
                <a:latin typeface="Poppins"/>
                <a:ea typeface="Poppins"/>
                <a:cs typeface="Poppins"/>
                <a:sym typeface="Poppins"/>
              </a:rPr>
              <a:t>think about your first day at secondary school: how might you describe this as both a literal and a metaphorical journey?</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p:txBody>
      </p:sp>
      <p:sp>
        <p:nvSpPr>
          <p:cNvPr id="739" name="Google Shape;739;p76"/>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40" name="Google Shape;740;p76"/>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2</a:t>
            </a:r>
            <a:endParaRPr sz="1600">
              <a:latin typeface="Poppins SemiBold"/>
              <a:ea typeface="Poppins SemiBold"/>
              <a:cs typeface="Poppins SemiBold"/>
              <a:sym typeface="Poppins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Bedrock Template">
  <a:themeElements>
    <a:clrScheme name="Bedrock Colour Palette">
      <a:dk1>
        <a:srgbClr val="001645"/>
      </a:dk1>
      <a:lt1>
        <a:srgbClr val="FFFFFF"/>
      </a:lt1>
      <a:dk2>
        <a:srgbClr val="8D66DD"/>
      </a:dk2>
      <a:lt2>
        <a:srgbClr val="EFF1F8"/>
      </a:lt2>
      <a:accent1>
        <a:srgbClr val="1FA3FC"/>
      </a:accent1>
      <a:accent2>
        <a:srgbClr val="00D9C7"/>
      </a:accent2>
      <a:accent3>
        <a:srgbClr val="FFCA1F"/>
      </a:accent3>
      <a:accent4>
        <a:srgbClr val="FF7B57"/>
      </a:accent4>
      <a:accent5>
        <a:srgbClr val="FE7195"/>
      </a:accent5>
      <a:accent6>
        <a:srgbClr val="F0F0FF"/>
      </a:accent6>
      <a:hlink>
        <a:srgbClr val="8D66DD"/>
      </a:hlink>
      <a:folHlink>
        <a:srgbClr val="1FA3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