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1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20104100" cy="11309350"/>
  <p:embeddedFontLst>
    <p:embeddedFont>
      <p:font typeface="Poppins"/>
      <p:regular r:id="rId26"/>
      <p:bold r:id="rId27"/>
      <p:italic r:id="rId28"/>
      <p:boldItalic r:id="rId29"/>
    </p:embeddedFont>
    <p:embeddedFont>
      <p:font typeface="Poppins Light"/>
      <p:regular r:id="rId30"/>
      <p:bold r:id="rId31"/>
      <p:italic r:id="rId32"/>
      <p:boldItalic r:id="rId33"/>
    </p:embeddedFont>
    <p:embeddedFont>
      <p:font typeface="Poppins Medium"/>
      <p:regular r:id="rId34"/>
      <p:bold r:id="rId35"/>
      <p:italic r:id="rId36"/>
      <p:boldItalic r:id="rId37"/>
    </p:embeddedFont>
    <p:embeddedFont>
      <p:font typeface="Poppins SemiBold"/>
      <p:regular r:id="rId38"/>
      <p:bold r:id="rId39"/>
      <p:italic r:id="rId40"/>
      <p:boldItalic r:id="rId41"/>
    </p:embeddedFont>
    <p:embeddedFont>
      <p:font typeface="Poppins ExtraLight"/>
      <p:regular r:id="rId42"/>
      <p:bold r:id="rId43"/>
      <p:italic r:id="rId44"/>
      <p:boldItalic r:id="rId45"/>
    </p:embeddedFont>
    <p:embeddedFont>
      <p:font typeface="Century Gothic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9A7667-A502-4F7A-9CC4-A710C46F45D4}">
  <a:tblStyle styleId="{0F9A7667-A502-4F7A-9CC4-A710C46F45D4}" styleName="Table_0">
    <a:wholeTbl>
      <a:tcTxStyle b="off" i="off">
        <a:font>
          <a:latin typeface="Poppins"/>
          <a:ea typeface="Poppins"/>
          <a:cs typeface="Poppin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italic.fntdata"/><Relationship Id="rId42" Type="http://schemas.openxmlformats.org/officeDocument/2006/relationships/font" Target="fonts/PoppinsExtraLight-regular.fntdata"/><Relationship Id="rId41" Type="http://schemas.openxmlformats.org/officeDocument/2006/relationships/font" Target="fonts/PoppinsSemiBold-boldItalic.fntdata"/><Relationship Id="rId44" Type="http://schemas.openxmlformats.org/officeDocument/2006/relationships/font" Target="fonts/PoppinsExtraLight-italic.fntdata"/><Relationship Id="rId43" Type="http://schemas.openxmlformats.org/officeDocument/2006/relationships/font" Target="fonts/PoppinsExtraLight-bold.fntdata"/><Relationship Id="rId46" Type="http://schemas.openxmlformats.org/officeDocument/2006/relationships/font" Target="fonts/CenturyGothic-regular.fntdata"/><Relationship Id="rId45" Type="http://schemas.openxmlformats.org/officeDocument/2006/relationships/font" Target="fonts/PoppinsExtra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bold.fntdata"/><Relationship Id="rId30" Type="http://schemas.openxmlformats.org/officeDocument/2006/relationships/font" Target="fonts/PoppinsLight-regular.fntdata"/><Relationship Id="rId33" Type="http://schemas.openxmlformats.org/officeDocument/2006/relationships/font" Target="fonts/PoppinsLight-boldItalic.fntdata"/><Relationship Id="rId32" Type="http://schemas.openxmlformats.org/officeDocument/2006/relationships/font" Target="fonts/PoppinsLight-italic.fntdata"/><Relationship Id="rId35" Type="http://schemas.openxmlformats.org/officeDocument/2006/relationships/font" Target="fonts/PoppinsMedium-bold.fntdata"/><Relationship Id="rId34" Type="http://schemas.openxmlformats.org/officeDocument/2006/relationships/font" Target="fonts/PoppinsMedium-regular.fntdata"/><Relationship Id="rId37" Type="http://schemas.openxmlformats.org/officeDocument/2006/relationships/font" Target="fonts/PoppinsMedium-boldItalic.fntdata"/><Relationship Id="rId36" Type="http://schemas.openxmlformats.org/officeDocument/2006/relationships/font" Target="fonts/PoppinsMedium-italic.fntdata"/><Relationship Id="rId39" Type="http://schemas.openxmlformats.org/officeDocument/2006/relationships/font" Target="fonts/PoppinsSemiBold-bold.fntdata"/><Relationship Id="rId38" Type="http://schemas.openxmlformats.org/officeDocument/2006/relationships/font" Target="fonts/PoppinsSemiBold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Poppins-regular.fntdata"/><Relationship Id="rId25" Type="http://schemas.openxmlformats.org/officeDocument/2006/relationships/slide" Target="slides/slide19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29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p1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a2edb093f7_2_3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0" name="Google Shape;750;g2a2edb093f7_2_3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a2edb093f7_2_8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7" name="Google Shape;757;g2a2edb093f7_2_8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a2edb093f7_2_8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5" name="Google Shape;765;g2a2edb093f7_2_8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a2edb093f7_2_4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4" name="Google Shape;774;g2a2edb093f7_2_4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a2edb093f7_2_5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2" name="Google Shape;782;g2a2edb093f7_2_5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a2edb093f7_2_9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4" name="Google Shape;794;g2a2edb093f7_2_9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a2edb093f7_2_10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3" name="Google Shape;803;g2a2edb093f7_2_10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a2edb093f7_2_11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1" name="Google Shape;811;g2a2edb093f7_2_11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3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p53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4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3" name="Google Shape;823;p54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7" name="Google Shape;677;p2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5" name="Google Shape;685;p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a2edb093f7_2_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2" name="Google Shape;692;g2a2edb093f7_2_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2" name="Google Shape;702;p4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a2edb093f7_2_1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9" name="Google Shape;709;g2a2edb093f7_2_1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a2edb093f7_2_2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9" name="Google Shape;719;g2a2edb093f7_2_2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a2edb093f7_2_62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8" name="Google Shape;728;g2a2edb093f7_2_62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a2edb093f7_2_7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g2a2edb093f7_2_7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2">
  <p:cSld name="Graphic 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88496" y="419075"/>
            <a:ext cx="524746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rgbClr val="D0ECFE"/>
              </a:buClr>
              <a:buSzPts val="1500"/>
              <a:buFont typeface="Poppins SemiBold"/>
              <a:buNone/>
              <a:defRPr b="1" i="0" sz="2000">
                <a:solidFill>
                  <a:srgbClr val="D0ECFE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496" y="5921622"/>
            <a:ext cx="1566049" cy="460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2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ECFE"/>
              </a:buClr>
              <a:buSzPts val="1050"/>
              <a:buFont typeface="Poppins"/>
              <a:buNone/>
              <a:defRPr sz="1400">
                <a:solidFill>
                  <a:srgbClr val="D0ECFE"/>
                </a:solidFill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488495" y="2163985"/>
            <a:ext cx="11224079" cy="1685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s ">
  <p:cSld name="Section Contents 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85464" y="409576"/>
            <a:ext cx="11225784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79425" y="1556792"/>
            <a:ext cx="11233150" cy="3888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Font typeface="Arial"/>
              <a:buNone/>
              <a:defRPr b="1" i="0" sz="18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-354330" lvl="2" marL="1371600" algn="l">
              <a:lnSpc>
                <a:spcPct val="120000"/>
              </a:lnSpc>
              <a:spcBef>
                <a:spcPts val="1455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485464" y="980728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6"/>
              </a:spcBef>
              <a:spcAft>
                <a:spcPts val="0"/>
              </a:spcAft>
              <a:buClr>
                <a:schemeClr val="dk2"/>
              </a:buClr>
              <a:buSzPts val="1274"/>
              <a:buFont typeface="Arial"/>
              <a:buNone/>
              <a:defRPr b="0" i="0" sz="1698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+ Image">
  <p:cSld name="Agenda + Imag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85464" y="409576"/>
            <a:ext cx="7292424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85464" y="980728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6"/>
              </a:spcBef>
              <a:spcAft>
                <a:spcPts val="0"/>
              </a:spcAft>
              <a:buClr>
                <a:schemeClr val="dk2"/>
              </a:buClr>
              <a:buSzPts val="1274"/>
              <a:buFont typeface="Arial"/>
              <a:buNone/>
              <a:defRPr b="0" i="0" sz="1698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/>
          <p:nvPr>
            <p:ph idx="2" type="pic"/>
          </p:nvPr>
        </p:nvSpPr>
        <p:spPr>
          <a:xfrm>
            <a:off x="8235951" y="410688"/>
            <a:ext cx="3470586" cy="5610700"/>
          </a:xfrm>
          <a:prstGeom prst="roundRect">
            <a:avLst>
              <a:gd fmla="val 2764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>
            <p:ph idx="3" type="body"/>
          </p:nvPr>
        </p:nvSpPr>
        <p:spPr>
          <a:xfrm>
            <a:off x="479424" y="1556792"/>
            <a:ext cx="7299325" cy="4464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"/>
              <a:buAutoNum type="arabicPeriod"/>
              <a:defRPr b="0" i="0"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•"/>
              <a:defRPr b="0" i="0" sz="18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433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188">
          <p15:clr>
            <a:srgbClr val="FBAE40"/>
          </p15:clr>
        </p15:guide>
        <p15:guide id="2" pos="49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d Agenda">
  <p:cSld name="Timed Agenda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85464" y="409576"/>
            <a:ext cx="11225784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492699" y="1628800"/>
            <a:ext cx="11219875" cy="3837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74"/>
              <a:buFont typeface="Arial"/>
              <a:buNone/>
              <a:defRPr b="0" i="0" sz="1698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868"/>
              <a:buFont typeface="Arial"/>
              <a:buNone/>
              <a:defRPr b="0" i="0" sz="1698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54330" lvl="2" marL="1371600" algn="l">
              <a:lnSpc>
                <a:spcPct val="120000"/>
              </a:lnSpc>
              <a:spcBef>
                <a:spcPts val="1455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485464" y="980728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6"/>
              </a:spcBef>
              <a:spcAft>
                <a:spcPts val="0"/>
              </a:spcAft>
              <a:buClr>
                <a:schemeClr val="dk2"/>
              </a:buClr>
              <a:buSzPts val="1274"/>
              <a:buFont typeface="Arial"/>
              <a:buNone/>
              <a:defRPr b="0" i="0" sz="1698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4">
  <p:cSld name="Headshots x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85464" y="409576"/>
            <a:ext cx="11225784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>
            <p:ph idx="2" type="pic"/>
          </p:nvPr>
        </p:nvSpPr>
        <p:spPr>
          <a:xfrm>
            <a:off x="6115304" y="1611609"/>
            <a:ext cx="1588608" cy="15598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1" name="Google Shape;101;p14"/>
          <p:cNvSpPr/>
          <p:nvPr>
            <p:ph idx="3" type="pic"/>
          </p:nvPr>
        </p:nvSpPr>
        <p:spPr>
          <a:xfrm>
            <a:off x="6115304" y="3756099"/>
            <a:ext cx="1588608" cy="15598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2340203" y="2004889"/>
            <a:ext cx="3242472" cy="7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Arial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320"/>
              <a:buFont typeface="Poppins"/>
              <a:buNone/>
              <a:defRPr sz="12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4"/>
          <p:cNvSpPr/>
          <p:nvPr>
            <p:ph idx="4" type="pic"/>
          </p:nvPr>
        </p:nvSpPr>
        <p:spPr>
          <a:xfrm>
            <a:off x="479425" y="1611609"/>
            <a:ext cx="1588608" cy="15598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" name="Google Shape;104;p14"/>
          <p:cNvSpPr/>
          <p:nvPr>
            <p:ph idx="5" type="pic"/>
          </p:nvPr>
        </p:nvSpPr>
        <p:spPr>
          <a:xfrm>
            <a:off x="479425" y="3756099"/>
            <a:ext cx="1588608" cy="15598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5" name="Google Shape;105;p14"/>
          <p:cNvSpPr txBox="1"/>
          <p:nvPr>
            <p:ph idx="6" type="body"/>
          </p:nvPr>
        </p:nvSpPr>
        <p:spPr>
          <a:xfrm>
            <a:off x="7976082" y="2004889"/>
            <a:ext cx="3242472" cy="7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Arial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320"/>
              <a:buFont typeface="Poppins"/>
              <a:buNone/>
              <a:defRPr sz="12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7" type="body"/>
          </p:nvPr>
        </p:nvSpPr>
        <p:spPr>
          <a:xfrm>
            <a:off x="2340203" y="4164168"/>
            <a:ext cx="3242472" cy="7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Arial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320"/>
              <a:buFont typeface="Poppins"/>
              <a:buNone/>
              <a:defRPr sz="12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8" type="body"/>
          </p:nvPr>
        </p:nvSpPr>
        <p:spPr>
          <a:xfrm>
            <a:off x="7976082" y="4164168"/>
            <a:ext cx="3242472" cy="7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Arial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320"/>
              <a:buFont typeface="Poppins"/>
              <a:buNone/>
              <a:defRPr sz="12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9">
  <p:cSld name="Headshots x9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85464" y="409576"/>
            <a:ext cx="11225784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1703512" y="15567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/>
          <p:nvPr>
            <p:ph idx="2" type="pic"/>
          </p:nvPr>
        </p:nvSpPr>
        <p:spPr>
          <a:xfrm>
            <a:off x="483881" y="13752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15"/>
          <p:cNvSpPr txBox="1"/>
          <p:nvPr>
            <p:ph idx="3" type="body"/>
          </p:nvPr>
        </p:nvSpPr>
        <p:spPr>
          <a:xfrm>
            <a:off x="5623174" y="15567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5"/>
          <p:cNvSpPr/>
          <p:nvPr>
            <p:ph idx="4" type="pic"/>
          </p:nvPr>
        </p:nvSpPr>
        <p:spPr>
          <a:xfrm>
            <a:off x="4403543" y="13752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7" name="Google Shape;117;p15"/>
          <p:cNvSpPr txBox="1"/>
          <p:nvPr>
            <p:ph idx="5" type="body"/>
          </p:nvPr>
        </p:nvSpPr>
        <p:spPr>
          <a:xfrm>
            <a:off x="9542836" y="15567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5"/>
          <p:cNvSpPr/>
          <p:nvPr>
            <p:ph idx="6" type="pic"/>
          </p:nvPr>
        </p:nvSpPr>
        <p:spPr>
          <a:xfrm>
            <a:off x="8323205" y="13752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9" name="Google Shape;119;p15"/>
          <p:cNvSpPr txBox="1"/>
          <p:nvPr>
            <p:ph idx="7" type="body"/>
          </p:nvPr>
        </p:nvSpPr>
        <p:spPr>
          <a:xfrm>
            <a:off x="1703512" y="31119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5"/>
          <p:cNvSpPr/>
          <p:nvPr>
            <p:ph idx="8" type="pic"/>
          </p:nvPr>
        </p:nvSpPr>
        <p:spPr>
          <a:xfrm>
            <a:off x="483881" y="29304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1" name="Google Shape;121;p15"/>
          <p:cNvSpPr txBox="1"/>
          <p:nvPr>
            <p:ph idx="9" type="body"/>
          </p:nvPr>
        </p:nvSpPr>
        <p:spPr>
          <a:xfrm>
            <a:off x="5623174" y="31119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5"/>
          <p:cNvSpPr/>
          <p:nvPr>
            <p:ph idx="13" type="pic"/>
          </p:nvPr>
        </p:nvSpPr>
        <p:spPr>
          <a:xfrm>
            <a:off x="4403543" y="29304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3" name="Google Shape;123;p15"/>
          <p:cNvSpPr txBox="1"/>
          <p:nvPr>
            <p:ph idx="14" type="body"/>
          </p:nvPr>
        </p:nvSpPr>
        <p:spPr>
          <a:xfrm>
            <a:off x="9542836" y="31119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5"/>
          <p:cNvSpPr/>
          <p:nvPr>
            <p:ph idx="15" type="pic"/>
          </p:nvPr>
        </p:nvSpPr>
        <p:spPr>
          <a:xfrm>
            <a:off x="8323205" y="29304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5" name="Google Shape;125;p15"/>
          <p:cNvSpPr txBox="1"/>
          <p:nvPr>
            <p:ph idx="16" type="body"/>
          </p:nvPr>
        </p:nvSpPr>
        <p:spPr>
          <a:xfrm>
            <a:off x="1703512" y="46671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5"/>
          <p:cNvSpPr/>
          <p:nvPr>
            <p:ph idx="17" type="pic"/>
          </p:nvPr>
        </p:nvSpPr>
        <p:spPr>
          <a:xfrm>
            <a:off x="483881" y="44856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7" name="Google Shape;127;p15"/>
          <p:cNvSpPr txBox="1"/>
          <p:nvPr>
            <p:ph idx="18" type="body"/>
          </p:nvPr>
        </p:nvSpPr>
        <p:spPr>
          <a:xfrm>
            <a:off x="5623174" y="46671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5"/>
          <p:cNvSpPr/>
          <p:nvPr>
            <p:ph idx="19" type="pic"/>
          </p:nvPr>
        </p:nvSpPr>
        <p:spPr>
          <a:xfrm>
            <a:off x="4403543" y="44856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9" name="Google Shape;129;p15"/>
          <p:cNvSpPr txBox="1"/>
          <p:nvPr>
            <p:ph idx="20" type="body"/>
          </p:nvPr>
        </p:nvSpPr>
        <p:spPr>
          <a:xfrm>
            <a:off x="9542836" y="4667192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5"/>
          <p:cNvSpPr/>
          <p:nvPr>
            <p:ph idx="21" type="pic"/>
          </p:nvPr>
        </p:nvSpPr>
        <p:spPr>
          <a:xfrm>
            <a:off x="8323205" y="4485634"/>
            <a:ext cx="1062853" cy="10436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12">
  <p:cSld name="Headshots x1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485464" y="409576"/>
            <a:ext cx="11225784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1546734" y="1438555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6"/>
          <p:cNvSpPr/>
          <p:nvPr>
            <p:ph idx="2" type="pic"/>
          </p:nvPr>
        </p:nvSpPr>
        <p:spPr>
          <a:xfrm>
            <a:off x="493196" y="1378527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16"/>
          <p:cNvSpPr txBox="1"/>
          <p:nvPr>
            <p:ph idx="3" type="body"/>
          </p:nvPr>
        </p:nvSpPr>
        <p:spPr>
          <a:xfrm>
            <a:off x="5536268" y="1438555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6"/>
          <p:cNvSpPr/>
          <p:nvPr>
            <p:ph idx="4" type="pic"/>
          </p:nvPr>
        </p:nvSpPr>
        <p:spPr>
          <a:xfrm>
            <a:off x="4482730" y="1378527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0" name="Google Shape;140;p16"/>
          <p:cNvSpPr txBox="1"/>
          <p:nvPr>
            <p:ph idx="5" type="body"/>
          </p:nvPr>
        </p:nvSpPr>
        <p:spPr>
          <a:xfrm>
            <a:off x="9525802" y="1438555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6"/>
          <p:cNvSpPr/>
          <p:nvPr>
            <p:ph idx="6" type="pic"/>
          </p:nvPr>
        </p:nvSpPr>
        <p:spPr>
          <a:xfrm>
            <a:off x="8472264" y="1378527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16"/>
          <p:cNvSpPr txBox="1"/>
          <p:nvPr>
            <p:ph idx="7" type="body"/>
          </p:nvPr>
        </p:nvSpPr>
        <p:spPr>
          <a:xfrm>
            <a:off x="1538332" y="2582090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6"/>
          <p:cNvSpPr/>
          <p:nvPr>
            <p:ph idx="8" type="pic"/>
          </p:nvPr>
        </p:nvSpPr>
        <p:spPr>
          <a:xfrm>
            <a:off x="484794" y="2522062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4" name="Google Shape;144;p16"/>
          <p:cNvSpPr txBox="1"/>
          <p:nvPr>
            <p:ph idx="9" type="body"/>
          </p:nvPr>
        </p:nvSpPr>
        <p:spPr>
          <a:xfrm>
            <a:off x="5527866" y="2582090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6"/>
          <p:cNvSpPr/>
          <p:nvPr>
            <p:ph idx="13" type="pic"/>
          </p:nvPr>
        </p:nvSpPr>
        <p:spPr>
          <a:xfrm>
            <a:off x="4474328" y="2522062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6" name="Google Shape;146;p16"/>
          <p:cNvSpPr txBox="1"/>
          <p:nvPr>
            <p:ph idx="14" type="body"/>
          </p:nvPr>
        </p:nvSpPr>
        <p:spPr>
          <a:xfrm>
            <a:off x="9517400" y="2582090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6"/>
          <p:cNvSpPr/>
          <p:nvPr>
            <p:ph idx="15" type="pic"/>
          </p:nvPr>
        </p:nvSpPr>
        <p:spPr>
          <a:xfrm>
            <a:off x="8463862" y="2522062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8" name="Google Shape;148;p16"/>
          <p:cNvSpPr txBox="1"/>
          <p:nvPr>
            <p:ph idx="16" type="body"/>
          </p:nvPr>
        </p:nvSpPr>
        <p:spPr>
          <a:xfrm>
            <a:off x="1538332" y="3725625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6"/>
          <p:cNvSpPr/>
          <p:nvPr>
            <p:ph idx="17" type="pic"/>
          </p:nvPr>
        </p:nvSpPr>
        <p:spPr>
          <a:xfrm>
            <a:off x="484794" y="3665597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0" name="Google Shape;150;p16"/>
          <p:cNvSpPr txBox="1"/>
          <p:nvPr>
            <p:ph idx="18" type="body"/>
          </p:nvPr>
        </p:nvSpPr>
        <p:spPr>
          <a:xfrm>
            <a:off x="5527866" y="3725625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6"/>
          <p:cNvSpPr/>
          <p:nvPr>
            <p:ph idx="19" type="pic"/>
          </p:nvPr>
        </p:nvSpPr>
        <p:spPr>
          <a:xfrm>
            <a:off x="4474328" y="3665597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2" name="Google Shape;152;p16"/>
          <p:cNvSpPr txBox="1"/>
          <p:nvPr>
            <p:ph idx="20" type="body"/>
          </p:nvPr>
        </p:nvSpPr>
        <p:spPr>
          <a:xfrm>
            <a:off x="9517400" y="3725625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6"/>
          <p:cNvSpPr/>
          <p:nvPr>
            <p:ph idx="21" type="pic"/>
          </p:nvPr>
        </p:nvSpPr>
        <p:spPr>
          <a:xfrm>
            <a:off x="8463862" y="3665597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4" name="Google Shape;154;p16"/>
          <p:cNvSpPr txBox="1"/>
          <p:nvPr>
            <p:ph idx="22" type="body"/>
          </p:nvPr>
        </p:nvSpPr>
        <p:spPr>
          <a:xfrm>
            <a:off x="1538332" y="4869160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6"/>
          <p:cNvSpPr/>
          <p:nvPr>
            <p:ph idx="23" type="pic"/>
          </p:nvPr>
        </p:nvSpPr>
        <p:spPr>
          <a:xfrm>
            <a:off x="484794" y="4809132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6" name="Google Shape;156;p16"/>
          <p:cNvSpPr txBox="1"/>
          <p:nvPr>
            <p:ph idx="24" type="body"/>
          </p:nvPr>
        </p:nvSpPr>
        <p:spPr>
          <a:xfrm>
            <a:off x="5527866" y="4869160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6"/>
          <p:cNvSpPr/>
          <p:nvPr>
            <p:ph idx="25" type="pic"/>
          </p:nvPr>
        </p:nvSpPr>
        <p:spPr>
          <a:xfrm>
            <a:off x="4474328" y="4809132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8" name="Google Shape;158;p16"/>
          <p:cNvSpPr txBox="1"/>
          <p:nvPr>
            <p:ph idx="26" type="body"/>
          </p:nvPr>
        </p:nvSpPr>
        <p:spPr>
          <a:xfrm>
            <a:off x="9517400" y="4869160"/>
            <a:ext cx="2160240" cy="69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Arial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210"/>
              <a:buFont typeface="Poppins"/>
              <a:buNone/>
              <a:defRPr sz="1100">
                <a:solidFill>
                  <a:schemeClr val="accent1"/>
                </a:solidFill>
              </a:defRPr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6"/>
          <p:cNvSpPr/>
          <p:nvPr>
            <p:ph idx="27" type="pic"/>
          </p:nvPr>
        </p:nvSpPr>
        <p:spPr>
          <a:xfrm>
            <a:off x="8463862" y="4809132"/>
            <a:ext cx="829872" cy="81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7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479425" y="1556792"/>
            <a:ext cx="1123315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7"/>
          <p:cNvSpPr txBox="1"/>
          <p:nvPr>
            <p:ph idx="2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Subhead">
  <p:cSld name="2 Column + Subhead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479425" y="1556792"/>
            <a:ext cx="1123315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2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+ Subhead">
  <p:cSld name="Bullets + Subhead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9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19"/>
          <p:cNvSpPr txBox="1"/>
          <p:nvPr>
            <p:ph idx="2" type="body"/>
          </p:nvPr>
        </p:nvSpPr>
        <p:spPr>
          <a:xfrm>
            <a:off x="479425" y="1556792"/>
            <a:ext cx="1123315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1pPr>
            <a:lvl2pPr indent="-35433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+ Subhead">
  <p:cSld name="Numbered + Subhead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0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0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0"/>
          <p:cNvSpPr txBox="1"/>
          <p:nvPr>
            <p:ph idx="2" type="body"/>
          </p:nvPr>
        </p:nvSpPr>
        <p:spPr>
          <a:xfrm>
            <a:off x="479425" y="1556792"/>
            <a:ext cx="1123315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AutoNum type="arabicPeriod"/>
              <a:defRPr/>
            </a:lvl1pPr>
            <a:lvl2pPr indent="-35433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488496" y="1146327"/>
            <a:ext cx="5607504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88496" y="419075"/>
            <a:ext cx="560750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 SemiBold"/>
              <a:buNone/>
              <a:defRPr b="1" i="0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400"/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496" y="5921622"/>
            <a:ext cx="1566049" cy="46012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>
            <p:ph idx="3" type="pic"/>
          </p:nvPr>
        </p:nvSpPr>
        <p:spPr>
          <a:xfrm>
            <a:off x="6672064" y="0"/>
            <a:ext cx="551993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2">
  <p:cSld name="Subhead + Text x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485464" y="1210860"/>
            <a:ext cx="5382964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1"/>
          <p:cNvSpPr txBox="1"/>
          <p:nvPr>
            <p:ph idx="2" type="body"/>
          </p:nvPr>
        </p:nvSpPr>
        <p:spPr>
          <a:xfrm>
            <a:off x="479425" y="1628800"/>
            <a:ext cx="5389072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1"/>
          <p:cNvSpPr txBox="1"/>
          <p:nvPr>
            <p:ph idx="3" type="body"/>
          </p:nvPr>
        </p:nvSpPr>
        <p:spPr>
          <a:xfrm>
            <a:off x="6318132" y="1210860"/>
            <a:ext cx="5382964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1"/>
          <p:cNvSpPr txBox="1"/>
          <p:nvPr>
            <p:ph idx="4" type="body"/>
          </p:nvPr>
        </p:nvSpPr>
        <p:spPr>
          <a:xfrm>
            <a:off x="6312025" y="1628800"/>
            <a:ext cx="5389072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Box">
  <p:cSld name="Text + Box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2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/>
          <p:nvPr/>
        </p:nvSpPr>
        <p:spPr>
          <a:xfrm>
            <a:off x="7092424" y="1196752"/>
            <a:ext cx="4613648" cy="4824312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7241575" y="1635290"/>
            <a:ext cx="4317271" cy="26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22"/>
          <p:cNvSpPr txBox="1"/>
          <p:nvPr>
            <p:ph idx="2" type="body"/>
          </p:nvPr>
        </p:nvSpPr>
        <p:spPr>
          <a:xfrm>
            <a:off x="7265319" y="2078157"/>
            <a:ext cx="4296736" cy="3822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241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320"/>
              <a:buChar char="•"/>
              <a:defRPr b="0" i="0" sz="12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5435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b="0" i="0"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01942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155"/>
              <a:buChar char="•"/>
              <a:defRPr b="0" i="0" sz="105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01942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155"/>
              <a:buChar char="•"/>
              <a:defRPr b="0" i="0" sz="105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22"/>
          <p:cNvSpPr txBox="1"/>
          <p:nvPr>
            <p:ph idx="3" type="body"/>
          </p:nvPr>
        </p:nvSpPr>
        <p:spPr>
          <a:xfrm>
            <a:off x="479425" y="1196975"/>
            <a:ext cx="6120631" cy="482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22"/>
          <p:cNvSpPr txBox="1"/>
          <p:nvPr>
            <p:ph idx="4" type="body"/>
          </p:nvPr>
        </p:nvSpPr>
        <p:spPr>
          <a:xfrm>
            <a:off x="7241575" y="1379322"/>
            <a:ext cx="4317271" cy="167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2">
  <p:cSld name="Blue Boxes x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/>
          <p:nvPr/>
        </p:nvSpPr>
        <p:spPr>
          <a:xfrm>
            <a:off x="469353" y="1210860"/>
            <a:ext cx="5410623" cy="4810428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23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3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3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>
            <p:ph idx="1" type="body"/>
          </p:nvPr>
        </p:nvSpPr>
        <p:spPr>
          <a:xfrm>
            <a:off x="666643" y="1360633"/>
            <a:ext cx="4992298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20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3"/>
          <p:cNvSpPr txBox="1"/>
          <p:nvPr>
            <p:ph idx="2" type="body"/>
          </p:nvPr>
        </p:nvSpPr>
        <p:spPr>
          <a:xfrm>
            <a:off x="690387" y="1766437"/>
            <a:ext cx="4968553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4036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54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23"/>
          <p:cNvSpPr/>
          <p:nvPr/>
        </p:nvSpPr>
        <p:spPr>
          <a:xfrm>
            <a:off x="6306888" y="1210860"/>
            <a:ext cx="5410623" cy="4810428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3"/>
          <p:cNvSpPr txBox="1"/>
          <p:nvPr>
            <p:ph idx="3" type="body"/>
          </p:nvPr>
        </p:nvSpPr>
        <p:spPr>
          <a:xfrm>
            <a:off x="6504178" y="1360633"/>
            <a:ext cx="4992298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20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4" type="body"/>
          </p:nvPr>
        </p:nvSpPr>
        <p:spPr>
          <a:xfrm>
            <a:off x="6527922" y="1766437"/>
            <a:ext cx="4968553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4036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54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3">
  <p:cSld name="Purple Boxes x3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469354" y="1210860"/>
            <a:ext cx="3540494" cy="4810428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4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4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4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3" name="Google Shape;22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/>
          <p:nvPr>
            <p:ph idx="1" type="body"/>
          </p:nvPr>
        </p:nvSpPr>
        <p:spPr>
          <a:xfrm>
            <a:off x="623392" y="1340768"/>
            <a:ext cx="3231989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24"/>
          <p:cNvSpPr txBox="1"/>
          <p:nvPr>
            <p:ph idx="2" type="body"/>
          </p:nvPr>
        </p:nvSpPr>
        <p:spPr>
          <a:xfrm>
            <a:off x="647136" y="1766437"/>
            <a:ext cx="3216616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4"/>
          <p:cNvSpPr/>
          <p:nvPr/>
        </p:nvSpPr>
        <p:spPr>
          <a:xfrm>
            <a:off x="4325967" y="1210860"/>
            <a:ext cx="3540494" cy="4810428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24"/>
          <p:cNvSpPr txBox="1"/>
          <p:nvPr>
            <p:ph idx="3" type="body"/>
          </p:nvPr>
        </p:nvSpPr>
        <p:spPr>
          <a:xfrm>
            <a:off x="4480005" y="1340768"/>
            <a:ext cx="3231989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4" type="body"/>
          </p:nvPr>
        </p:nvSpPr>
        <p:spPr>
          <a:xfrm>
            <a:off x="4503749" y="1766437"/>
            <a:ext cx="3216616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24"/>
          <p:cNvSpPr/>
          <p:nvPr/>
        </p:nvSpPr>
        <p:spPr>
          <a:xfrm>
            <a:off x="8182581" y="1210860"/>
            <a:ext cx="3540494" cy="4810428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24"/>
          <p:cNvSpPr txBox="1"/>
          <p:nvPr>
            <p:ph idx="5" type="body"/>
          </p:nvPr>
        </p:nvSpPr>
        <p:spPr>
          <a:xfrm>
            <a:off x="8336619" y="1340768"/>
            <a:ext cx="3231989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24"/>
          <p:cNvSpPr txBox="1"/>
          <p:nvPr>
            <p:ph idx="6" type="body"/>
          </p:nvPr>
        </p:nvSpPr>
        <p:spPr>
          <a:xfrm>
            <a:off x="8360363" y="1766437"/>
            <a:ext cx="3216616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3">
  <p:cSld name="Icons + Text x3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485464" y="2805355"/>
            <a:ext cx="34545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25"/>
          <p:cNvSpPr txBox="1"/>
          <p:nvPr>
            <p:ph idx="2" type="body"/>
          </p:nvPr>
        </p:nvSpPr>
        <p:spPr>
          <a:xfrm>
            <a:off x="4372841" y="2805355"/>
            <a:ext cx="34545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25"/>
          <p:cNvSpPr txBox="1"/>
          <p:nvPr>
            <p:ph idx="3" type="body"/>
          </p:nvPr>
        </p:nvSpPr>
        <p:spPr>
          <a:xfrm>
            <a:off x="4370881" y="3239004"/>
            <a:ext cx="3458462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25"/>
          <p:cNvSpPr txBox="1"/>
          <p:nvPr>
            <p:ph idx="4" type="body"/>
          </p:nvPr>
        </p:nvSpPr>
        <p:spPr>
          <a:xfrm>
            <a:off x="8260219" y="2805355"/>
            <a:ext cx="34545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25"/>
          <p:cNvSpPr txBox="1"/>
          <p:nvPr>
            <p:ph idx="5" type="body"/>
          </p:nvPr>
        </p:nvSpPr>
        <p:spPr>
          <a:xfrm>
            <a:off x="8254113" y="3239004"/>
            <a:ext cx="3458462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5"/>
          <p:cNvSpPr txBox="1"/>
          <p:nvPr>
            <p:ph idx="6" type="body"/>
          </p:nvPr>
        </p:nvSpPr>
        <p:spPr>
          <a:xfrm>
            <a:off x="473241" y="3239004"/>
            <a:ext cx="3458462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25"/>
          <p:cNvSpPr/>
          <p:nvPr>
            <p:ph idx="7" type="pic"/>
          </p:nvPr>
        </p:nvSpPr>
        <p:spPr>
          <a:xfrm>
            <a:off x="1740245" y="1424426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25"/>
          <p:cNvSpPr/>
          <p:nvPr>
            <p:ph idx="8" type="pic"/>
          </p:nvPr>
        </p:nvSpPr>
        <p:spPr>
          <a:xfrm>
            <a:off x="5637885" y="1424426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25"/>
          <p:cNvSpPr/>
          <p:nvPr>
            <p:ph idx="9" type="pic"/>
          </p:nvPr>
        </p:nvSpPr>
        <p:spPr>
          <a:xfrm>
            <a:off x="9521117" y="1424426"/>
            <a:ext cx="924454" cy="9244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4">
  <p:cSld name="Icons + Text x4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6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6"/>
          <p:cNvSpPr txBox="1"/>
          <p:nvPr>
            <p:ph idx="1" type="body"/>
          </p:nvPr>
        </p:nvSpPr>
        <p:spPr>
          <a:xfrm>
            <a:off x="485463" y="2589913"/>
            <a:ext cx="257339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26"/>
          <p:cNvSpPr txBox="1"/>
          <p:nvPr>
            <p:ph idx="2" type="body"/>
          </p:nvPr>
        </p:nvSpPr>
        <p:spPr>
          <a:xfrm>
            <a:off x="473241" y="3239004"/>
            <a:ext cx="2586666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26"/>
          <p:cNvSpPr/>
          <p:nvPr>
            <p:ph idx="3" type="pic"/>
          </p:nvPr>
        </p:nvSpPr>
        <p:spPr>
          <a:xfrm>
            <a:off x="1288155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26"/>
          <p:cNvSpPr/>
          <p:nvPr>
            <p:ph idx="4" type="pic"/>
          </p:nvPr>
        </p:nvSpPr>
        <p:spPr>
          <a:xfrm>
            <a:off x="4169318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26"/>
          <p:cNvSpPr/>
          <p:nvPr>
            <p:ph idx="5" type="pic"/>
          </p:nvPr>
        </p:nvSpPr>
        <p:spPr>
          <a:xfrm>
            <a:off x="7040871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26"/>
          <p:cNvSpPr/>
          <p:nvPr>
            <p:ph idx="6" type="pic"/>
          </p:nvPr>
        </p:nvSpPr>
        <p:spPr>
          <a:xfrm>
            <a:off x="9912424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26"/>
          <p:cNvSpPr txBox="1"/>
          <p:nvPr>
            <p:ph idx="7" type="body"/>
          </p:nvPr>
        </p:nvSpPr>
        <p:spPr>
          <a:xfrm>
            <a:off x="3399713" y="2589913"/>
            <a:ext cx="257339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26"/>
          <p:cNvSpPr txBox="1"/>
          <p:nvPr>
            <p:ph idx="8" type="body"/>
          </p:nvPr>
        </p:nvSpPr>
        <p:spPr>
          <a:xfrm>
            <a:off x="3387491" y="3239004"/>
            <a:ext cx="2586666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26"/>
          <p:cNvSpPr txBox="1"/>
          <p:nvPr>
            <p:ph idx="9" type="body"/>
          </p:nvPr>
        </p:nvSpPr>
        <p:spPr>
          <a:xfrm>
            <a:off x="6268922" y="2589913"/>
            <a:ext cx="257339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26"/>
          <p:cNvSpPr txBox="1"/>
          <p:nvPr>
            <p:ph idx="13" type="body"/>
          </p:nvPr>
        </p:nvSpPr>
        <p:spPr>
          <a:xfrm>
            <a:off x="6256700" y="3239004"/>
            <a:ext cx="2586666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26"/>
          <p:cNvSpPr txBox="1"/>
          <p:nvPr>
            <p:ph idx="14" type="body"/>
          </p:nvPr>
        </p:nvSpPr>
        <p:spPr>
          <a:xfrm>
            <a:off x="9138131" y="2589913"/>
            <a:ext cx="257339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26"/>
          <p:cNvSpPr txBox="1"/>
          <p:nvPr>
            <p:ph idx="15" type="body"/>
          </p:nvPr>
        </p:nvSpPr>
        <p:spPr>
          <a:xfrm>
            <a:off x="9125909" y="3239004"/>
            <a:ext cx="2586666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Grid x4">
  <p:cSld name="Icon Grid x4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7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7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7" name="Google Shape;26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>
            <p:ph idx="1" type="body"/>
          </p:nvPr>
        </p:nvSpPr>
        <p:spPr>
          <a:xfrm>
            <a:off x="1571023" y="1484784"/>
            <a:ext cx="42215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27"/>
          <p:cNvSpPr txBox="1"/>
          <p:nvPr>
            <p:ph idx="2" type="body"/>
          </p:nvPr>
        </p:nvSpPr>
        <p:spPr>
          <a:xfrm>
            <a:off x="1571023" y="1916832"/>
            <a:ext cx="4221521" cy="1512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27"/>
          <p:cNvSpPr/>
          <p:nvPr>
            <p:ph idx="3" type="pic"/>
          </p:nvPr>
        </p:nvSpPr>
        <p:spPr>
          <a:xfrm>
            <a:off x="506328" y="1196975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27"/>
          <p:cNvSpPr txBox="1"/>
          <p:nvPr>
            <p:ph idx="4" type="body"/>
          </p:nvPr>
        </p:nvSpPr>
        <p:spPr>
          <a:xfrm>
            <a:off x="1571023" y="4077172"/>
            <a:ext cx="42215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27"/>
          <p:cNvSpPr txBox="1"/>
          <p:nvPr>
            <p:ph idx="5" type="body"/>
          </p:nvPr>
        </p:nvSpPr>
        <p:spPr>
          <a:xfrm>
            <a:off x="1571023" y="4509220"/>
            <a:ext cx="4221521" cy="1512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27"/>
          <p:cNvSpPr/>
          <p:nvPr>
            <p:ph idx="6" type="pic"/>
          </p:nvPr>
        </p:nvSpPr>
        <p:spPr>
          <a:xfrm>
            <a:off x="506328" y="3789363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27"/>
          <p:cNvSpPr txBox="1"/>
          <p:nvPr>
            <p:ph idx="7" type="body"/>
          </p:nvPr>
        </p:nvSpPr>
        <p:spPr>
          <a:xfrm>
            <a:off x="7464151" y="1484784"/>
            <a:ext cx="42484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27"/>
          <p:cNvSpPr txBox="1"/>
          <p:nvPr>
            <p:ph idx="8" type="body"/>
          </p:nvPr>
        </p:nvSpPr>
        <p:spPr>
          <a:xfrm>
            <a:off x="7464151" y="1916832"/>
            <a:ext cx="4248424" cy="1512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27"/>
          <p:cNvSpPr/>
          <p:nvPr>
            <p:ph idx="9" type="pic"/>
          </p:nvPr>
        </p:nvSpPr>
        <p:spPr>
          <a:xfrm>
            <a:off x="6399456" y="1196975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27"/>
          <p:cNvSpPr txBox="1"/>
          <p:nvPr>
            <p:ph idx="13" type="body"/>
          </p:nvPr>
        </p:nvSpPr>
        <p:spPr>
          <a:xfrm>
            <a:off x="7464151" y="4077172"/>
            <a:ext cx="42484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27"/>
          <p:cNvSpPr txBox="1"/>
          <p:nvPr>
            <p:ph idx="14" type="body"/>
          </p:nvPr>
        </p:nvSpPr>
        <p:spPr>
          <a:xfrm>
            <a:off x="7464151" y="4509220"/>
            <a:ext cx="4248424" cy="1512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27"/>
          <p:cNvSpPr/>
          <p:nvPr>
            <p:ph idx="15" type="pic"/>
          </p:nvPr>
        </p:nvSpPr>
        <p:spPr>
          <a:xfrm>
            <a:off x="6399456" y="3789363"/>
            <a:ext cx="924454" cy="9244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type="title"/>
          </p:nvPr>
        </p:nvSpPr>
        <p:spPr>
          <a:xfrm>
            <a:off x="479426" y="404813"/>
            <a:ext cx="5466520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2" name="Google Shape;2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>
            <p:ph idx="1" type="body"/>
          </p:nvPr>
        </p:nvSpPr>
        <p:spPr>
          <a:xfrm>
            <a:off x="485464" y="935585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28"/>
          <p:cNvSpPr txBox="1"/>
          <p:nvPr>
            <p:ph idx="2" type="body"/>
          </p:nvPr>
        </p:nvSpPr>
        <p:spPr>
          <a:xfrm>
            <a:off x="479425" y="1556792"/>
            <a:ext cx="5472559" cy="4464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28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8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28"/>
          <p:cNvSpPr/>
          <p:nvPr>
            <p:ph idx="3" type="pic"/>
          </p:nvPr>
        </p:nvSpPr>
        <p:spPr>
          <a:xfrm>
            <a:off x="6406401" y="415997"/>
            <a:ext cx="5299823" cy="5605391"/>
          </a:xfrm>
          <a:prstGeom prst="roundRect">
            <a:avLst>
              <a:gd fmla="val 4038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s">
  <p:cSld name="Text + Images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/>
          <p:nvPr>
            <p:ph type="title"/>
          </p:nvPr>
        </p:nvSpPr>
        <p:spPr>
          <a:xfrm>
            <a:off x="479426" y="404813"/>
            <a:ext cx="5466520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9"/>
          <p:cNvSpPr txBox="1"/>
          <p:nvPr>
            <p:ph idx="1" type="body"/>
          </p:nvPr>
        </p:nvSpPr>
        <p:spPr>
          <a:xfrm>
            <a:off x="485464" y="935585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29"/>
          <p:cNvSpPr txBox="1"/>
          <p:nvPr>
            <p:ph idx="2" type="body"/>
          </p:nvPr>
        </p:nvSpPr>
        <p:spPr>
          <a:xfrm>
            <a:off x="479425" y="1556792"/>
            <a:ext cx="5472559" cy="4464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29"/>
          <p:cNvSpPr/>
          <p:nvPr>
            <p:ph idx="3" type="pic"/>
          </p:nvPr>
        </p:nvSpPr>
        <p:spPr>
          <a:xfrm>
            <a:off x="6399432" y="3645024"/>
            <a:ext cx="2548039" cy="2376364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294" name="Google Shape;294;p29"/>
          <p:cNvSpPr/>
          <p:nvPr>
            <p:ph idx="4" type="pic"/>
          </p:nvPr>
        </p:nvSpPr>
        <p:spPr>
          <a:xfrm>
            <a:off x="9164536" y="3645024"/>
            <a:ext cx="2548039" cy="2376364"/>
          </a:xfrm>
          <a:prstGeom prst="roundRect">
            <a:avLst>
              <a:gd fmla="val 4278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295" name="Google Shape;295;p29"/>
          <p:cNvSpPr/>
          <p:nvPr>
            <p:ph idx="5" type="pic"/>
          </p:nvPr>
        </p:nvSpPr>
        <p:spPr>
          <a:xfrm>
            <a:off x="6406401" y="415997"/>
            <a:ext cx="5299823" cy="3000395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296" name="Google Shape;296;p29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29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App Illustration">
  <p:cSld name="Text + App Illustration">
    <p:bg>
      <p:bgPr>
        <a:solidFill>
          <a:srgbClr val="EDF8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title"/>
          </p:nvPr>
        </p:nvSpPr>
        <p:spPr>
          <a:xfrm>
            <a:off x="479425" y="741466"/>
            <a:ext cx="1123314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0" name="Google Shape;30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485464" y="414423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4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30"/>
          <p:cNvSpPr txBox="1"/>
          <p:nvPr>
            <p:ph idx="2" type="body"/>
          </p:nvPr>
        </p:nvSpPr>
        <p:spPr>
          <a:xfrm>
            <a:off x="479425" y="1556792"/>
            <a:ext cx="5472559" cy="4464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4036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  <a:defRPr/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540"/>
              <a:buChar char="•"/>
              <a:defRPr/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30"/>
          <p:cNvSpPr/>
          <p:nvPr>
            <p:ph idx="3" type="pic"/>
          </p:nvPr>
        </p:nvSpPr>
        <p:spPr>
          <a:xfrm>
            <a:off x="6406400" y="1556792"/>
            <a:ext cx="5313600" cy="4102868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04" name="Google Shape;304;p30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0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>
            <p:ph idx="2" type="pic"/>
          </p:nvPr>
        </p:nvSpPr>
        <p:spPr>
          <a:xfrm>
            <a:off x="6888161" y="0"/>
            <a:ext cx="5303837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" name="Google Shape;27;p4"/>
          <p:cNvSpPr txBox="1"/>
          <p:nvPr>
            <p:ph type="ctrTitle"/>
          </p:nvPr>
        </p:nvSpPr>
        <p:spPr>
          <a:xfrm>
            <a:off x="488496" y="1146327"/>
            <a:ext cx="5607504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88496" y="419075"/>
            <a:ext cx="560750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 SemiBold"/>
              <a:buNone/>
              <a:defRPr b="1" i="0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400"/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496" y="5921622"/>
            <a:ext cx="1566049" cy="46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 Illustrations x3">
  <p:cSld name="App Illustrations x3">
    <p:bg>
      <p:bgPr>
        <a:solidFill>
          <a:srgbClr val="EDF8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type="title"/>
          </p:nvPr>
        </p:nvSpPr>
        <p:spPr>
          <a:xfrm>
            <a:off x="479425" y="417074"/>
            <a:ext cx="1123314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8" name="Google Shape;30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1"/>
          <p:cNvSpPr txBox="1"/>
          <p:nvPr>
            <p:ph idx="1" type="body"/>
          </p:nvPr>
        </p:nvSpPr>
        <p:spPr>
          <a:xfrm>
            <a:off x="491161" y="1196974"/>
            <a:ext cx="3175728" cy="455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31"/>
          <p:cNvSpPr/>
          <p:nvPr>
            <p:ph idx="2" type="pic"/>
          </p:nvPr>
        </p:nvSpPr>
        <p:spPr>
          <a:xfrm>
            <a:off x="491161" y="1696958"/>
            <a:ext cx="3175728" cy="2452122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11" name="Google Shape;311;p31"/>
          <p:cNvSpPr txBox="1"/>
          <p:nvPr>
            <p:ph idx="3" type="body"/>
          </p:nvPr>
        </p:nvSpPr>
        <p:spPr>
          <a:xfrm>
            <a:off x="491161" y="4293096"/>
            <a:ext cx="3175728" cy="1728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31"/>
          <p:cNvSpPr txBox="1"/>
          <p:nvPr>
            <p:ph idx="4" type="body"/>
          </p:nvPr>
        </p:nvSpPr>
        <p:spPr>
          <a:xfrm>
            <a:off x="4508136" y="1196974"/>
            <a:ext cx="3175728" cy="455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31"/>
          <p:cNvSpPr/>
          <p:nvPr>
            <p:ph idx="5" type="pic"/>
          </p:nvPr>
        </p:nvSpPr>
        <p:spPr>
          <a:xfrm>
            <a:off x="4508136" y="1696958"/>
            <a:ext cx="3175728" cy="2452122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14" name="Google Shape;314;p31"/>
          <p:cNvSpPr txBox="1"/>
          <p:nvPr>
            <p:ph idx="6" type="body"/>
          </p:nvPr>
        </p:nvSpPr>
        <p:spPr>
          <a:xfrm>
            <a:off x="4508136" y="4293096"/>
            <a:ext cx="3175728" cy="1728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31"/>
          <p:cNvSpPr txBox="1"/>
          <p:nvPr>
            <p:ph idx="7" type="body"/>
          </p:nvPr>
        </p:nvSpPr>
        <p:spPr>
          <a:xfrm>
            <a:off x="8536846" y="1196974"/>
            <a:ext cx="3175728" cy="455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31"/>
          <p:cNvSpPr/>
          <p:nvPr>
            <p:ph idx="8" type="pic"/>
          </p:nvPr>
        </p:nvSpPr>
        <p:spPr>
          <a:xfrm>
            <a:off x="8536846" y="1696958"/>
            <a:ext cx="3175728" cy="2452122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17" name="Google Shape;317;p31"/>
          <p:cNvSpPr txBox="1"/>
          <p:nvPr>
            <p:ph idx="9" type="body"/>
          </p:nvPr>
        </p:nvSpPr>
        <p:spPr>
          <a:xfrm>
            <a:off x="8536846" y="4293096"/>
            <a:ext cx="3175728" cy="1728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31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1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1">
  <p:cSld name="Text + Image Split 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/>
          <p:nvPr>
            <p:ph idx="2" type="pic"/>
          </p:nvPr>
        </p:nvSpPr>
        <p:spPr>
          <a:xfrm>
            <a:off x="6533079" y="1"/>
            <a:ext cx="5658921" cy="6857999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22" name="Google Shape;322;p32"/>
          <p:cNvSpPr txBox="1"/>
          <p:nvPr>
            <p:ph type="title"/>
          </p:nvPr>
        </p:nvSpPr>
        <p:spPr>
          <a:xfrm>
            <a:off x="479426" y="404813"/>
            <a:ext cx="5466520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2"/>
          <p:cNvSpPr txBox="1"/>
          <p:nvPr>
            <p:ph idx="1" type="body"/>
          </p:nvPr>
        </p:nvSpPr>
        <p:spPr>
          <a:xfrm>
            <a:off x="485464" y="935585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2"/>
          <p:cNvSpPr txBox="1"/>
          <p:nvPr>
            <p:ph idx="3" type="body"/>
          </p:nvPr>
        </p:nvSpPr>
        <p:spPr>
          <a:xfrm>
            <a:off x="479425" y="1556792"/>
            <a:ext cx="5472559" cy="1820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2"/>
          <p:cNvSpPr/>
          <p:nvPr>
            <p:ph idx="4" type="pic"/>
          </p:nvPr>
        </p:nvSpPr>
        <p:spPr>
          <a:xfrm>
            <a:off x="490905" y="5096934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32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2">
  <p:cSld name="Text + Image Split 2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/>
          <p:nvPr>
            <p:ph idx="2" type="pic"/>
          </p:nvPr>
        </p:nvSpPr>
        <p:spPr>
          <a:xfrm>
            <a:off x="0" y="1"/>
            <a:ext cx="5658921" cy="6857999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30" name="Google Shape;330;p33"/>
          <p:cNvSpPr txBox="1"/>
          <p:nvPr>
            <p:ph type="title"/>
          </p:nvPr>
        </p:nvSpPr>
        <p:spPr>
          <a:xfrm>
            <a:off x="6109147" y="404813"/>
            <a:ext cx="5597246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3"/>
          <p:cNvSpPr txBox="1"/>
          <p:nvPr>
            <p:ph idx="1" type="body"/>
          </p:nvPr>
        </p:nvSpPr>
        <p:spPr>
          <a:xfrm>
            <a:off x="6115185" y="935585"/>
            <a:ext cx="559724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33"/>
          <p:cNvSpPr txBox="1"/>
          <p:nvPr>
            <p:ph idx="3" type="body"/>
          </p:nvPr>
        </p:nvSpPr>
        <p:spPr>
          <a:xfrm>
            <a:off x="6109146" y="1556792"/>
            <a:ext cx="5603429" cy="1820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33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4" name="Google Shape;334;p33"/>
          <p:cNvSpPr txBox="1"/>
          <p:nvPr>
            <p:ph idx="4" type="body"/>
          </p:nvPr>
        </p:nvSpPr>
        <p:spPr>
          <a:xfrm>
            <a:off x="479425" y="6334125"/>
            <a:ext cx="187325" cy="1873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33"/>
          <p:cNvSpPr/>
          <p:nvPr>
            <p:ph idx="5" type="pic"/>
          </p:nvPr>
        </p:nvSpPr>
        <p:spPr>
          <a:xfrm>
            <a:off x="6109146" y="5437760"/>
            <a:ext cx="924454" cy="9244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Quote">
  <p:cSld name="Text + Quote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type="title"/>
          </p:nvPr>
        </p:nvSpPr>
        <p:spPr>
          <a:xfrm>
            <a:off x="479426" y="404813"/>
            <a:ext cx="5466520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8" name="Google Shape;33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4"/>
          <p:cNvSpPr txBox="1"/>
          <p:nvPr>
            <p:ph idx="1" type="body"/>
          </p:nvPr>
        </p:nvSpPr>
        <p:spPr>
          <a:xfrm>
            <a:off x="485464" y="935585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i="0" sz="2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34"/>
          <p:cNvSpPr txBox="1"/>
          <p:nvPr>
            <p:ph idx="2" type="body"/>
          </p:nvPr>
        </p:nvSpPr>
        <p:spPr>
          <a:xfrm>
            <a:off x="479425" y="1556792"/>
            <a:ext cx="5472559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4036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760"/>
              <a:buChar char="•"/>
              <a:defRPr/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4"/>
              </a:buClr>
              <a:buSzPts val="1540"/>
              <a:buChar char="•"/>
              <a:defRPr/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4"/>
              </a:buClr>
              <a:buSzPts val="132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4"/>
              </a:buClr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4"/>
          <p:cNvSpPr/>
          <p:nvPr/>
        </p:nvSpPr>
        <p:spPr>
          <a:xfrm>
            <a:off x="6384032" y="0"/>
            <a:ext cx="58079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2" name="Google Shape;3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2064" y="714210"/>
            <a:ext cx="413984" cy="2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4"/>
          <p:cNvSpPr txBox="1"/>
          <p:nvPr>
            <p:ph idx="3" type="body"/>
          </p:nvPr>
        </p:nvSpPr>
        <p:spPr>
          <a:xfrm>
            <a:off x="7320135" y="591338"/>
            <a:ext cx="4392439" cy="4637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b="1" i="0"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34"/>
          <p:cNvSpPr txBox="1"/>
          <p:nvPr>
            <p:ph idx="4" type="body"/>
          </p:nvPr>
        </p:nvSpPr>
        <p:spPr>
          <a:xfrm>
            <a:off x="7320135" y="5445224"/>
            <a:ext cx="43924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 Light"/>
              <a:buNone/>
              <a:defRPr b="0" i="0" sz="14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34"/>
          <p:cNvSpPr txBox="1"/>
          <p:nvPr>
            <p:ph idx="11" type="ftr"/>
          </p:nvPr>
        </p:nvSpPr>
        <p:spPr>
          <a:xfrm>
            <a:off x="809176" y="6357841"/>
            <a:ext cx="528682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34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3">
  <p:cSld name="Key Stats x3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35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1" name="Google Shape;35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5"/>
          <p:cNvSpPr txBox="1"/>
          <p:nvPr>
            <p:ph idx="1" type="body"/>
          </p:nvPr>
        </p:nvSpPr>
        <p:spPr>
          <a:xfrm>
            <a:off x="485464" y="3866287"/>
            <a:ext cx="3454542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None/>
              <a:defRPr b="0" i="0" sz="1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35"/>
          <p:cNvSpPr txBox="1"/>
          <p:nvPr>
            <p:ph idx="2" type="body"/>
          </p:nvPr>
        </p:nvSpPr>
        <p:spPr>
          <a:xfrm>
            <a:off x="4372841" y="3866287"/>
            <a:ext cx="3454542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None/>
              <a:defRPr b="0" i="0" sz="1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35"/>
          <p:cNvSpPr txBox="1"/>
          <p:nvPr>
            <p:ph idx="3" type="body"/>
          </p:nvPr>
        </p:nvSpPr>
        <p:spPr>
          <a:xfrm>
            <a:off x="8260219" y="3866287"/>
            <a:ext cx="3454542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None/>
              <a:defRPr b="0" i="0" sz="1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35"/>
          <p:cNvSpPr txBox="1"/>
          <p:nvPr>
            <p:ph idx="4" type="body"/>
          </p:nvPr>
        </p:nvSpPr>
        <p:spPr>
          <a:xfrm>
            <a:off x="479425" y="1196975"/>
            <a:ext cx="11233150" cy="1151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35"/>
          <p:cNvSpPr txBox="1"/>
          <p:nvPr>
            <p:ph idx="5" type="body"/>
          </p:nvPr>
        </p:nvSpPr>
        <p:spPr>
          <a:xfrm>
            <a:off x="485464" y="2766776"/>
            <a:ext cx="3454542" cy="102401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b="0" i="0" sz="8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35"/>
          <p:cNvSpPr txBox="1"/>
          <p:nvPr>
            <p:ph idx="6" type="body"/>
          </p:nvPr>
        </p:nvSpPr>
        <p:spPr>
          <a:xfrm>
            <a:off x="4368729" y="2766776"/>
            <a:ext cx="3454542" cy="102401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b="0" i="0" sz="8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35"/>
          <p:cNvSpPr txBox="1"/>
          <p:nvPr>
            <p:ph idx="7" type="body"/>
          </p:nvPr>
        </p:nvSpPr>
        <p:spPr>
          <a:xfrm>
            <a:off x="8258033" y="2766776"/>
            <a:ext cx="3454542" cy="102401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b="0" i="0" sz="8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4">
  <p:cSld name="Key Stats x4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36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36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3" name="Google Shape;36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6"/>
          <p:cNvSpPr txBox="1"/>
          <p:nvPr>
            <p:ph idx="1" type="body"/>
          </p:nvPr>
        </p:nvSpPr>
        <p:spPr>
          <a:xfrm>
            <a:off x="479425" y="3650016"/>
            <a:ext cx="4536502" cy="50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36"/>
          <p:cNvSpPr txBox="1"/>
          <p:nvPr>
            <p:ph idx="2" type="body"/>
          </p:nvPr>
        </p:nvSpPr>
        <p:spPr>
          <a:xfrm>
            <a:off x="479425" y="1196975"/>
            <a:ext cx="11233150" cy="1042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36"/>
          <p:cNvSpPr txBox="1"/>
          <p:nvPr>
            <p:ph idx="3" type="body"/>
          </p:nvPr>
        </p:nvSpPr>
        <p:spPr>
          <a:xfrm>
            <a:off x="479425" y="2667683"/>
            <a:ext cx="3454542" cy="983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b="0" i="0" sz="8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p36"/>
          <p:cNvSpPr txBox="1"/>
          <p:nvPr>
            <p:ph idx="4" type="body"/>
          </p:nvPr>
        </p:nvSpPr>
        <p:spPr>
          <a:xfrm>
            <a:off x="479425" y="5517432"/>
            <a:ext cx="4536502" cy="50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36"/>
          <p:cNvSpPr txBox="1"/>
          <p:nvPr>
            <p:ph idx="5" type="body"/>
          </p:nvPr>
        </p:nvSpPr>
        <p:spPr>
          <a:xfrm>
            <a:off x="479425" y="4535099"/>
            <a:ext cx="3454542" cy="983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b="0" i="0" sz="8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36"/>
          <p:cNvSpPr txBox="1"/>
          <p:nvPr>
            <p:ph idx="6" type="body"/>
          </p:nvPr>
        </p:nvSpPr>
        <p:spPr>
          <a:xfrm>
            <a:off x="6240019" y="3650016"/>
            <a:ext cx="4536502" cy="50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36"/>
          <p:cNvSpPr txBox="1"/>
          <p:nvPr>
            <p:ph idx="7" type="body"/>
          </p:nvPr>
        </p:nvSpPr>
        <p:spPr>
          <a:xfrm>
            <a:off x="6240019" y="2667683"/>
            <a:ext cx="3454542" cy="983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b="0" i="0" sz="8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36"/>
          <p:cNvSpPr txBox="1"/>
          <p:nvPr>
            <p:ph idx="8" type="body"/>
          </p:nvPr>
        </p:nvSpPr>
        <p:spPr>
          <a:xfrm>
            <a:off x="6240019" y="5517432"/>
            <a:ext cx="4536502" cy="50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36"/>
          <p:cNvSpPr txBox="1"/>
          <p:nvPr>
            <p:ph idx="9" type="body"/>
          </p:nvPr>
        </p:nvSpPr>
        <p:spPr>
          <a:xfrm>
            <a:off x="6240019" y="4535099"/>
            <a:ext cx="3454542" cy="983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b="0" i="0" sz="8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1">
  <p:cSld name="Feature Tex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37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6" name="Google Shape;376;p37"/>
          <p:cNvSpPr txBox="1"/>
          <p:nvPr>
            <p:ph idx="1" type="body"/>
          </p:nvPr>
        </p:nvSpPr>
        <p:spPr>
          <a:xfrm>
            <a:off x="2870457" y="3733394"/>
            <a:ext cx="6451086" cy="1648333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7" name="Google Shape;37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7"/>
          <p:cNvSpPr txBox="1"/>
          <p:nvPr>
            <p:ph type="title"/>
          </p:nvPr>
        </p:nvSpPr>
        <p:spPr>
          <a:xfrm>
            <a:off x="2629285" y="1912431"/>
            <a:ext cx="6933429" cy="1516569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SemiBold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2">
  <p:cSld name="Featur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38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2" name="Google Shape;382;p38"/>
          <p:cNvSpPr txBox="1"/>
          <p:nvPr>
            <p:ph idx="1" type="body"/>
          </p:nvPr>
        </p:nvSpPr>
        <p:spPr>
          <a:xfrm>
            <a:off x="2870457" y="3284984"/>
            <a:ext cx="6451086" cy="1648333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3" name="Google Shape;38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8"/>
          <p:cNvSpPr txBox="1"/>
          <p:nvPr>
            <p:ph type="title"/>
          </p:nvPr>
        </p:nvSpPr>
        <p:spPr>
          <a:xfrm>
            <a:off x="1415480" y="1412776"/>
            <a:ext cx="9361040" cy="1516569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SemiBold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tat">
  <p:cSld name="Feature Sta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39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8" name="Google Shape;388;p39"/>
          <p:cNvSpPr txBox="1"/>
          <p:nvPr>
            <p:ph idx="1" type="body"/>
          </p:nvPr>
        </p:nvSpPr>
        <p:spPr>
          <a:xfrm>
            <a:off x="509010" y="3156870"/>
            <a:ext cx="6451086" cy="1648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2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39"/>
          <p:cNvSpPr txBox="1"/>
          <p:nvPr>
            <p:ph idx="2" type="body"/>
          </p:nvPr>
        </p:nvSpPr>
        <p:spPr>
          <a:xfrm>
            <a:off x="509010" y="1268760"/>
            <a:ext cx="8899358" cy="18881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350"/>
              <a:buFont typeface="Arial"/>
              <a:buNone/>
              <a:defRPr b="0" i="0" sz="1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0" name="Google Shape;3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">
  <p:cSld name="Feature 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378" y="918800"/>
            <a:ext cx="413984" cy="2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0"/>
          <p:cNvSpPr txBox="1"/>
          <p:nvPr>
            <p:ph idx="1" type="body"/>
          </p:nvPr>
        </p:nvSpPr>
        <p:spPr>
          <a:xfrm>
            <a:off x="1062378" y="801799"/>
            <a:ext cx="6329766" cy="349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b="1" i="0" sz="3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40"/>
          <p:cNvSpPr txBox="1"/>
          <p:nvPr>
            <p:ph idx="2" type="body"/>
          </p:nvPr>
        </p:nvSpPr>
        <p:spPr>
          <a:xfrm>
            <a:off x="1062378" y="4532464"/>
            <a:ext cx="4392439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40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40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7" name="Google Shape;39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1">
  <p:cSld name="Title Slide (Dark) 1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488496" y="1146327"/>
            <a:ext cx="5607504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88496" y="419075"/>
            <a:ext cx="560750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b="1" i="0" sz="2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496" y="5921622"/>
            <a:ext cx="1566049" cy="46012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Poppins"/>
              <a:buNone/>
              <a:defRPr sz="1400">
                <a:solidFill>
                  <a:schemeClr val="accent2"/>
                </a:solidFill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3" type="pic"/>
          </p:nvPr>
        </p:nvSpPr>
        <p:spPr>
          <a:xfrm>
            <a:off x="6672064" y="0"/>
            <a:ext cx="551993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2">
  <p:cSld name="Feature Quote + Image 2">
    <p:bg>
      <p:bgPr>
        <a:solidFill>
          <a:schemeClr val="dk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41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1" name="Google Shape;40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15" y="585775"/>
            <a:ext cx="413984" cy="2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1"/>
          <p:cNvSpPr txBox="1"/>
          <p:nvPr>
            <p:ph idx="1" type="body"/>
          </p:nvPr>
        </p:nvSpPr>
        <p:spPr>
          <a:xfrm>
            <a:off x="1062378" y="585775"/>
            <a:ext cx="4392439" cy="4637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b="1" i="0"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4" name="Google Shape;404;p41"/>
          <p:cNvSpPr txBox="1"/>
          <p:nvPr>
            <p:ph idx="2" type="body"/>
          </p:nvPr>
        </p:nvSpPr>
        <p:spPr>
          <a:xfrm>
            <a:off x="1062378" y="5439661"/>
            <a:ext cx="43924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 Light"/>
              <a:buNone/>
              <a:defRPr b="0" i="0" sz="14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41"/>
          <p:cNvSpPr/>
          <p:nvPr>
            <p:ph idx="3" type="pic"/>
          </p:nvPr>
        </p:nvSpPr>
        <p:spPr>
          <a:xfrm>
            <a:off x="6111249" y="0"/>
            <a:ext cx="6080753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Text + Image">
  <p:cSld name="Key Text + Image">
    <p:bg>
      <p:bgPr>
        <a:solidFill>
          <a:schemeClr val="accent6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42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9" name="Google Shape;40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2"/>
          <p:cNvSpPr txBox="1"/>
          <p:nvPr>
            <p:ph type="title"/>
          </p:nvPr>
        </p:nvSpPr>
        <p:spPr>
          <a:xfrm>
            <a:off x="479426" y="980729"/>
            <a:ext cx="5286824" cy="1071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42"/>
          <p:cNvSpPr txBox="1"/>
          <p:nvPr>
            <p:ph idx="1" type="body"/>
          </p:nvPr>
        </p:nvSpPr>
        <p:spPr>
          <a:xfrm>
            <a:off x="485464" y="414423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2" name="Google Shape;412;p42"/>
          <p:cNvSpPr/>
          <p:nvPr>
            <p:ph idx="2" type="pic"/>
          </p:nvPr>
        </p:nvSpPr>
        <p:spPr>
          <a:xfrm>
            <a:off x="6111249" y="0"/>
            <a:ext cx="6080753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4">
  <p:cSld name="Timeline x4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3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43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7" name="Google Shape;41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20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aphicFrame>
        <p:nvGraphicFramePr>
          <p:cNvPr id="419" name="Google Shape;419;p43"/>
          <p:cNvGraphicFramePr/>
          <p:nvPr/>
        </p:nvGraphicFramePr>
        <p:xfrm>
          <a:off x="508205" y="2278196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{0F9A7667-A502-4F7A-9CC4-A710C46F45D4}</a:tableStyleId>
              </a:tblPr>
              <a:tblGrid>
                <a:gridCol w="2801100"/>
                <a:gridCol w="2801100"/>
                <a:gridCol w="2801100"/>
                <a:gridCol w="2801100"/>
              </a:tblGrid>
              <a:tr h="374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20" name="Google Shape;420;p43"/>
          <p:cNvSpPr/>
          <p:nvPr/>
        </p:nvSpPr>
        <p:spPr>
          <a:xfrm>
            <a:off x="479425" y="2282830"/>
            <a:ext cx="11233150" cy="45719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582637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43"/>
          <p:cNvSpPr/>
          <p:nvPr/>
        </p:nvSpPr>
        <p:spPr>
          <a:xfrm>
            <a:off x="3417108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43"/>
          <p:cNvSpPr/>
          <p:nvPr/>
        </p:nvSpPr>
        <p:spPr>
          <a:xfrm>
            <a:off x="6234071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43"/>
          <p:cNvSpPr/>
          <p:nvPr/>
        </p:nvSpPr>
        <p:spPr>
          <a:xfrm>
            <a:off x="9059879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43"/>
          <p:cNvSpPr txBox="1"/>
          <p:nvPr>
            <p:ph idx="2" type="body"/>
          </p:nvPr>
        </p:nvSpPr>
        <p:spPr>
          <a:xfrm>
            <a:off x="478797" y="1818875"/>
            <a:ext cx="2767426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43"/>
          <p:cNvSpPr txBox="1"/>
          <p:nvPr>
            <p:ph idx="3" type="body"/>
          </p:nvPr>
        </p:nvSpPr>
        <p:spPr>
          <a:xfrm>
            <a:off x="3314077" y="1818875"/>
            <a:ext cx="2733491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7" name="Google Shape;427;p43"/>
          <p:cNvSpPr txBox="1"/>
          <p:nvPr>
            <p:ph idx="4" type="body"/>
          </p:nvPr>
        </p:nvSpPr>
        <p:spPr>
          <a:xfrm>
            <a:off x="6106242" y="1818875"/>
            <a:ext cx="2745959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p43"/>
          <p:cNvSpPr txBox="1"/>
          <p:nvPr>
            <p:ph idx="5" type="body"/>
          </p:nvPr>
        </p:nvSpPr>
        <p:spPr>
          <a:xfrm>
            <a:off x="8920055" y="1818875"/>
            <a:ext cx="2773719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43"/>
          <p:cNvSpPr txBox="1"/>
          <p:nvPr>
            <p:ph idx="6" type="body"/>
          </p:nvPr>
        </p:nvSpPr>
        <p:spPr>
          <a:xfrm>
            <a:off x="488018" y="2454575"/>
            <a:ext cx="2826452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144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0" name="Google Shape;430;p43"/>
          <p:cNvSpPr txBox="1"/>
          <p:nvPr>
            <p:ph idx="7" type="body"/>
          </p:nvPr>
        </p:nvSpPr>
        <p:spPr>
          <a:xfrm>
            <a:off x="3317729" y="2454575"/>
            <a:ext cx="279019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144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1" name="Google Shape;431;p43"/>
          <p:cNvSpPr txBox="1"/>
          <p:nvPr>
            <p:ph idx="8" type="body"/>
          </p:nvPr>
        </p:nvSpPr>
        <p:spPr>
          <a:xfrm>
            <a:off x="6106241" y="2454575"/>
            <a:ext cx="279019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144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43"/>
          <p:cNvSpPr txBox="1"/>
          <p:nvPr>
            <p:ph idx="9" type="body"/>
          </p:nvPr>
        </p:nvSpPr>
        <p:spPr>
          <a:xfrm>
            <a:off x="8922384" y="2454575"/>
            <a:ext cx="279019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144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5">
  <p:cSld name="Timeline x5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44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44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7" name="Google Shape;43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4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20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aphicFrame>
        <p:nvGraphicFramePr>
          <p:cNvPr id="439" name="Google Shape;439;p44"/>
          <p:cNvGraphicFramePr/>
          <p:nvPr/>
        </p:nvGraphicFramePr>
        <p:xfrm>
          <a:off x="508205" y="2278196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{0F9A7667-A502-4F7A-9CC4-A710C46F45D4}</a:tableStyleId>
              </a:tblPr>
              <a:tblGrid>
                <a:gridCol w="2240875"/>
                <a:gridCol w="2240875"/>
                <a:gridCol w="2240875"/>
                <a:gridCol w="2240875"/>
                <a:gridCol w="2240875"/>
              </a:tblGrid>
              <a:tr h="374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/>
                </a:tc>
              </a:tr>
            </a:tbl>
          </a:graphicData>
        </a:graphic>
      </p:graphicFrame>
      <p:sp>
        <p:nvSpPr>
          <p:cNvPr id="440" name="Google Shape;440;p44"/>
          <p:cNvSpPr/>
          <p:nvPr/>
        </p:nvSpPr>
        <p:spPr>
          <a:xfrm>
            <a:off x="479425" y="2282830"/>
            <a:ext cx="11233150" cy="45719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44"/>
          <p:cNvSpPr/>
          <p:nvPr/>
        </p:nvSpPr>
        <p:spPr>
          <a:xfrm>
            <a:off x="582637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44"/>
          <p:cNvSpPr/>
          <p:nvPr/>
        </p:nvSpPr>
        <p:spPr>
          <a:xfrm>
            <a:off x="2849246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44"/>
          <p:cNvSpPr txBox="1"/>
          <p:nvPr>
            <p:ph idx="2" type="body"/>
          </p:nvPr>
        </p:nvSpPr>
        <p:spPr>
          <a:xfrm>
            <a:off x="478797" y="1818875"/>
            <a:ext cx="2218844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4" name="Google Shape;444;p44"/>
          <p:cNvSpPr txBox="1"/>
          <p:nvPr>
            <p:ph idx="3" type="body"/>
          </p:nvPr>
        </p:nvSpPr>
        <p:spPr>
          <a:xfrm>
            <a:off x="2746215" y="1818875"/>
            <a:ext cx="2220119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5" name="Google Shape;445;p44"/>
          <p:cNvSpPr txBox="1"/>
          <p:nvPr>
            <p:ph idx="4" type="body"/>
          </p:nvPr>
        </p:nvSpPr>
        <p:spPr>
          <a:xfrm>
            <a:off x="488019" y="2454575"/>
            <a:ext cx="2223606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6" name="Google Shape;446;p44"/>
          <p:cNvSpPr txBox="1"/>
          <p:nvPr>
            <p:ph idx="5" type="body"/>
          </p:nvPr>
        </p:nvSpPr>
        <p:spPr>
          <a:xfrm>
            <a:off x="2749867" y="2454575"/>
            <a:ext cx="2223607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7" name="Google Shape;447;p44"/>
          <p:cNvSpPr/>
          <p:nvPr/>
        </p:nvSpPr>
        <p:spPr>
          <a:xfrm>
            <a:off x="5106334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44"/>
          <p:cNvSpPr txBox="1"/>
          <p:nvPr>
            <p:ph idx="6" type="body"/>
          </p:nvPr>
        </p:nvSpPr>
        <p:spPr>
          <a:xfrm>
            <a:off x="5002494" y="1818875"/>
            <a:ext cx="2218844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44"/>
          <p:cNvSpPr txBox="1"/>
          <p:nvPr>
            <p:ph idx="7" type="body"/>
          </p:nvPr>
        </p:nvSpPr>
        <p:spPr>
          <a:xfrm>
            <a:off x="5011716" y="2454575"/>
            <a:ext cx="2223606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p44"/>
          <p:cNvSpPr/>
          <p:nvPr/>
        </p:nvSpPr>
        <p:spPr>
          <a:xfrm>
            <a:off x="7341928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44"/>
          <p:cNvSpPr txBox="1"/>
          <p:nvPr>
            <p:ph idx="8" type="body"/>
          </p:nvPr>
        </p:nvSpPr>
        <p:spPr>
          <a:xfrm>
            <a:off x="7238088" y="1818875"/>
            <a:ext cx="2218844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2" name="Google Shape;452;p44"/>
          <p:cNvSpPr txBox="1"/>
          <p:nvPr>
            <p:ph idx="9" type="body"/>
          </p:nvPr>
        </p:nvSpPr>
        <p:spPr>
          <a:xfrm>
            <a:off x="7247310" y="2454575"/>
            <a:ext cx="2223606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3" name="Google Shape;453;p44"/>
          <p:cNvSpPr/>
          <p:nvPr/>
        </p:nvSpPr>
        <p:spPr>
          <a:xfrm>
            <a:off x="9583587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44"/>
          <p:cNvSpPr txBox="1"/>
          <p:nvPr>
            <p:ph idx="13" type="body"/>
          </p:nvPr>
        </p:nvSpPr>
        <p:spPr>
          <a:xfrm>
            <a:off x="9479747" y="1818875"/>
            <a:ext cx="2218844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5" name="Google Shape;455;p44"/>
          <p:cNvSpPr txBox="1"/>
          <p:nvPr>
            <p:ph idx="14" type="body"/>
          </p:nvPr>
        </p:nvSpPr>
        <p:spPr>
          <a:xfrm>
            <a:off x="9488969" y="2454575"/>
            <a:ext cx="2223606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6">
  <p:cSld name="Timeline x6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45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45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0" name="Google Shape;46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5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20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aphicFrame>
        <p:nvGraphicFramePr>
          <p:cNvPr id="462" name="Google Shape;462;p45"/>
          <p:cNvGraphicFramePr/>
          <p:nvPr/>
        </p:nvGraphicFramePr>
        <p:xfrm>
          <a:off x="508205" y="2278196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{0F9A7667-A502-4F7A-9CC4-A710C46F45D4}</a:tableStyleId>
              </a:tblPr>
              <a:tblGrid>
                <a:gridCol w="1867400"/>
                <a:gridCol w="1867400"/>
                <a:gridCol w="1867400"/>
                <a:gridCol w="1867400"/>
                <a:gridCol w="1867400"/>
                <a:gridCol w="1867400"/>
              </a:tblGrid>
              <a:tr h="374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63" name="Google Shape;463;p45"/>
          <p:cNvSpPr/>
          <p:nvPr/>
        </p:nvSpPr>
        <p:spPr>
          <a:xfrm>
            <a:off x="479425" y="2282830"/>
            <a:ext cx="11233150" cy="45719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45"/>
          <p:cNvSpPr/>
          <p:nvPr/>
        </p:nvSpPr>
        <p:spPr>
          <a:xfrm>
            <a:off x="582637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45"/>
          <p:cNvSpPr txBox="1"/>
          <p:nvPr>
            <p:ph idx="2" type="body"/>
          </p:nvPr>
        </p:nvSpPr>
        <p:spPr>
          <a:xfrm>
            <a:off x="478797" y="1818875"/>
            <a:ext cx="1872787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6" name="Google Shape;466;p45"/>
          <p:cNvSpPr txBox="1"/>
          <p:nvPr>
            <p:ph idx="3" type="body"/>
          </p:nvPr>
        </p:nvSpPr>
        <p:spPr>
          <a:xfrm>
            <a:off x="488019" y="2454575"/>
            <a:ext cx="1863565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7" name="Google Shape;467;p45"/>
          <p:cNvSpPr/>
          <p:nvPr/>
        </p:nvSpPr>
        <p:spPr>
          <a:xfrm>
            <a:off x="2466388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45"/>
          <p:cNvSpPr txBox="1"/>
          <p:nvPr>
            <p:ph idx="4" type="body"/>
          </p:nvPr>
        </p:nvSpPr>
        <p:spPr>
          <a:xfrm>
            <a:off x="2371184" y="1818875"/>
            <a:ext cx="1864151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45"/>
          <p:cNvSpPr txBox="1"/>
          <p:nvPr>
            <p:ph idx="5" type="body"/>
          </p:nvPr>
        </p:nvSpPr>
        <p:spPr>
          <a:xfrm>
            <a:off x="2380364" y="2454575"/>
            <a:ext cx="185497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45"/>
          <p:cNvSpPr/>
          <p:nvPr/>
        </p:nvSpPr>
        <p:spPr>
          <a:xfrm>
            <a:off x="4333176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45"/>
          <p:cNvSpPr txBox="1"/>
          <p:nvPr>
            <p:ph idx="6" type="body"/>
          </p:nvPr>
        </p:nvSpPr>
        <p:spPr>
          <a:xfrm>
            <a:off x="4237972" y="1818875"/>
            <a:ext cx="1864151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45"/>
          <p:cNvSpPr txBox="1"/>
          <p:nvPr>
            <p:ph idx="7" type="body"/>
          </p:nvPr>
        </p:nvSpPr>
        <p:spPr>
          <a:xfrm>
            <a:off x="4247152" y="2454575"/>
            <a:ext cx="185497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45"/>
          <p:cNvSpPr/>
          <p:nvPr/>
        </p:nvSpPr>
        <p:spPr>
          <a:xfrm>
            <a:off x="6202537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p45"/>
          <p:cNvSpPr txBox="1"/>
          <p:nvPr>
            <p:ph idx="8" type="body"/>
          </p:nvPr>
        </p:nvSpPr>
        <p:spPr>
          <a:xfrm>
            <a:off x="6107333" y="1818875"/>
            <a:ext cx="1864151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45"/>
          <p:cNvSpPr txBox="1"/>
          <p:nvPr>
            <p:ph idx="9" type="body"/>
          </p:nvPr>
        </p:nvSpPr>
        <p:spPr>
          <a:xfrm>
            <a:off x="6116513" y="2454575"/>
            <a:ext cx="185497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45"/>
          <p:cNvSpPr/>
          <p:nvPr/>
        </p:nvSpPr>
        <p:spPr>
          <a:xfrm>
            <a:off x="8081078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45"/>
          <p:cNvSpPr txBox="1"/>
          <p:nvPr>
            <p:ph idx="13" type="body"/>
          </p:nvPr>
        </p:nvSpPr>
        <p:spPr>
          <a:xfrm>
            <a:off x="7985874" y="1818875"/>
            <a:ext cx="1864151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8" name="Google Shape;478;p45"/>
          <p:cNvSpPr txBox="1"/>
          <p:nvPr>
            <p:ph idx="14" type="body"/>
          </p:nvPr>
        </p:nvSpPr>
        <p:spPr>
          <a:xfrm>
            <a:off x="7995054" y="2454575"/>
            <a:ext cx="185497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p45"/>
          <p:cNvSpPr/>
          <p:nvPr/>
        </p:nvSpPr>
        <p:spPr>
          <a:xfrm>
            <a:off x="9950823" y="2242835"/>
            <a:ext cx="72009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45"/>
          <p:cNvSpPr txBox="1"/>
          <p:nvPr>
            <p:ph idx="15" type="body"/>
          </p:nvPr>
        </p:nvSpPr>
        <p:spPr>
          <a:xfrm>
            <a:off x="9855619" y="1818875"/>
            <a:ext cx="1864151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None/>
              <a:defRPr b="1" i="0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1" name="Google Shape;481;p45"/>
          <p:cNvSpPr txBox="1"/>
          <p:nvPr>
            <p:ph idx="16" type="body"/>
          </p:nvPr>
        </p:nvSpPr>
        <p:spPr>
          <a:xfrm>
            <a:off x="9864799" y="2454575"/>
            <a:ext cx="1854971" cy="36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ual Milestones">
  <p:cSld name="Annual Milestones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6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46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46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6" name="Google Shape;48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6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aphicFrame>
        <p:nvGraphicFramePr>
          <p:cNvPr id="488" name="Google Shape;488;p46"/>
          <p:cNvGraphicFramePr/>
          <p:nvPr/>
        </p:nvGraphicFramePr>
        <p:xfrm>
          <a:off x="517834" y="2278196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{0F9A7667-A502-4F7A-9CC4-A710C46F45D4}</a:tableStyleId>
              </a:tblPr>
              <a:tblGrid>
                <a:gridCol w="931950"/>
                <a:gridCol w="931950"/>
                <a:gridCol w="931950"/>
                <a:gridCol w="931950"/>
                <a:gridCol w="931950"/>
                <a:gridCol w="931950"/>
                <a:gridCol w="931950"/>
                <a:gridCol w="931950"/>
                <a:gridCol w="931950"/>
                <a:gridCol w="931950"/>
                <a:gridCol w="931950"/>
                <a:gridCol w="931950"/>
              </a:tblGrid>
              <a:tr h="387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18275" marB="174625" marR="174650" marL="17465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489" name="Google Shape;489;p46"/>
          <p:cNvSpPr/>
          <p:nvPr/>
        </p:nvSpPr>
        <p:spPr>
          <a:xfrm>
            <a:off x="489054" y="2278195"/>
            <a:ext cx="11212035" cy="45719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46"/>
          <p:cNvSpPr/>
          <p:nvPr/>
        </p:nvSpPr>
        <p:spPr>
          <a:xfrm>
            <a:off x="551384" y="2221145"/>
            <a:ext cx="109151" cy="1091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46"/>
          <p:cNvSpPr/>
          <p:nvPr/>
        </p:nvSpPr>
        <p:spPr>
          <a:xfrm>
            <a:off x="3382128" y="2221145"/>
            <a:ext cx="109151" cy="1091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46"/>
          <p:cNvSpPr/>
          <p:nvPr/>
        </p:nvSpPr>
        <p:spPr>
          <a:xfrm>
            <a:off x="6181161" y="2221145"/>
            <a:ext cx="109151" cy="1091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46"/>
          <p:cNvSpPr/>
          <p:nvPr/>
        </p:nvSpPr>
        <p:spPr>
          <a:xfrm>
            <a:off x="8980194" y="2221145"/>
            <a:ext cx="109151" cy="1091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"/>
              <a:buFont typeface="Arial"/>
              <a:buNone/>
            </a:pPr>
            <a:r>
              <a:t/>
            </a:r>
            <a:endParaRPr b="0" i="0" sz="66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46"/>
          <p:cNvSpPr txBox="1"/>
          <p:nvPr>
            <p:ph idx="2" type="body"/>
          </p:nvPr>
        </p:nvSpPr>
        <p:spPr>
          <a:xfrm>
            <a:off x="488427" y="1818875"/>
            <a:ext cx="2767426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Medium"/>
              <a:buNone/>
              <a:defRPr b="0" i="0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5" name="Google Shape;495;p46"/>
          <p:cNvSpPr txBox="1"/>
          <p:nvPr>
            <p:ph idx="3" type="body"/>
          </p:nvPr>
        </p:nvSpPr>
        <p:spPr>
          <a:xfrm>
            <a:off x="3323630" y="1818875"/>
            <a:ext cx="2746295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88000" wrap="square" tIns="0">
            <a:no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46"/>
          <p:cNvSpPr txBox="1"/>
          <p:nvPr>
            <p:ph idx="4" type="body"/>
          </p:nvPr>
        </p:nvSpPr>
        <p:spPr>
          <a:xfrm>
            <a:off x="6122077" y="1818875"/>
            <a:ext cx="2745959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Medium"/>
              <a:buNone/>
              <a:defRPr b="0" i="0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7" name="Google Shape;497;p46"/>
          <p:cNvSpPr txBox="1"/>
          <p:nvPr>
            <p:ph idx="5" type="body"/>
          </p:nvPr>
        </p:nvSpPr>
        <p:spPr>
          <a:xfrm>
            <a:off x="8927371" y="1818875"/>
            <a:ext cx="2773719" cy="3004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88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Medium"/>
              <a:buNone/>
              <a:defRPr b="0" i="0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p46"/>
          <p:cNvSpPr/>
          <p:nvPr>
            <p:ph idx="6" type="body"/>
          </p:nvPr>
        </p:nvSpPr>
        <p:spPr>
          <a:xfrm>
            <a:off x="3397089" y="2591841"/>
            <a:ext cx="8012329" cy="363436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Poppins"/>
              <a:buNone/>
              <a:defRPr b="0" i="0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9" name="Google Shape;499;p46"/>
          <p:cNvSpPr/>
          <p:nvPr>
            <p:ph idx="7" type="body"/>
          </p:nvPr>
        </p:nvSpPr>
        <p:spPr>
          <a:xfrm>
            <a:off x="479426" y="2596799"/>
            <a:ext cx="2776428" cy="363436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b="0" i="0"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46"/>
          <p:cNvSpPr/>
          <p:nvPr>
            <p:ph idx="8" type="body"/>
          </p:nvPr>
        </p:nvSpPr>
        <p:spPr>
          <a:xfrm>
            <a:off x="8932020" y="3121094"/>
            <a:ext cx="2477398" cy="363436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>
                <a:schemeClr val="lt1"/>
              </a:buClr>
              <a:buSzPts val="788"/>
              <a:buFont typeface="Poppins"/>
              <a:buNone/>
              <a:defRPr b="0" i="0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1" name="Google Shape;501;p46"/>
          <p:cNvSpPr/>
          <p:nvPr>
            <p:ph idx="9" type="body"/>
          </p:nvPr>
        </p:nvSpPr>
        <p:spPr>
          <a:xfrm>
            <a:off x="479425" y="3121094"/>
            <a:ext cx="8162529" cy="363436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b="0" i="0"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46"/>
          <p:cNvSpPr/>
          <p:nvPr>
            <p:ph idx="13" type="body"/>
          </p:nvPr>
        </p:nvSpPr>
        <p:spPr>
          <a:xfrm>
            <a:off x="479425" y="3645389"/>
            <a:ext cx="10929993" cy="363436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>
                <a:schemeClr val="lt1"/>
              </a:buClr>
              <a:buSzPts val="788"/>
              <a:buFont typeface="Poppins"/>
              <a:buNone/>
              <a:defRPr b="0" i="0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3" name="Google Shape;503;p46"/>
          <p:cNvSpPr/>
          <p:nvPr>
            <p:ph idx="14" type="body"/>
          </p:nvPr>
        </p:nvSpPr>
        <p:spPr>
          <a:xfrm>
            <a:off x="3071664" y="4169683"/>
            <a:ext cx="8325002" cy="363436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788"/>
              <a:buFont typeface="Poppins"/>
              <a:buNone/>
              <a:defRPr b="0" i="0"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46"/>
          <p:cNvSpPr/>
          <p:nvPr>
            <p:ph idx="15" type="body"/>
          </p:nvPr>
        </p:nvSpPr>
        <p:spPr>
          <a:xfrm>
            <a:off x="7403904" y="4693977"/>
            <a:ext cx="3986410" cy="363436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>
                <a:schemeClr val="lt1"/>
              </a:buClr>
              <a:buSzPts val="788"/>
              <a:buFont typeface="Poppins"/>
              <a:buNone/>
              <a:defRPr b="0" i="0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5" name="Google Shape;505;p46"/>
          <p:cNvSpPr/>
          <p:nvPr>
            <p:ph idx="16" type="body"/>
          </p:nvPr>
        </p:nvSpPr>
        <p:spPr>
          <a:xfrm>
            <a:off x="1487487" y="4693977"/>
            <a:ext cx="3126805" cy="363436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6000" lIns="72000" spcFirstLastPara="1" rIns="72000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>
                <a:schemeClr val="lt1"/>
              </a:buClr>
              <a:buSzPts val="788"/>
              <a:buFont typeface="Poppins"/>
              <a:buNone/>
              <a:defRPr b="0" i="0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62508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534"/>
              <a:buChar char="•"/>
              <a:defRPr sz="485">
                <a:solidFill>
                  <a:schemeClr val="lt1"/>
                </a:solidFill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>
                <a:solidFill>
                  <a:schemeClr val="lt1"/>
                </a:solidFill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47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47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0" name="Google Shape;51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7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Text">
  <p:cSld name="Table + Text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8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48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48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6" name="Google Shape;51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8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8" name="Google Shape;518;p48"/>
          <p:cNvSpPr txBox="1"/>
          <p:nvPr>
            <p:ph idx="2" type="body"/>
          </p:nvPr>
        </p:nvSpPr>
        <p:spPr>
          <a:xfrm>
            <a:off x="479425" y="1509166"/>
            <a:ext cx="11233150" cy="1151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49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49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3" name="Google Shape;52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9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49"/>
          <p:cNvSpPr/>
          <p:nvPr>
            <p:ph idx="2" type="chart"/>
          </p:nvPr>
        </p:nvSpPr>
        <p:spPr>
          <a:xfrm>
            <a:off x="479425" y="1412875"/>
            <a:ext cx="11221671" cy="4608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7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5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+ Text">
  <p:cSld name="Graph + Text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0"/>
          <p:cNvSpPr txBox="1"/>
          <p:nvPr>
            <p:ph type="title"/>
          </p:nvPr>
        </p:nvSpPr>
        <p:spPr>
          <a:xfrm>
            <a:off x="479426" y="404813"/>
            <a:ext cx="5466520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8" name="Google Shape;52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0"/>
          <p:cNvSpPr txBox="1"/>
          <p:nvPr>
            <p:ph idx="1" type="body"/>
          </p:nvPr>
        </p:nvSpPr>
        <p:spPr>
          <a:xfrm>
            <a:off x="485464" y="935585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0" name="Google Shape;530;p50"/>
          <p:cNvSpPr txBox="1"/>
          <p:nvPr>
            <p:ph idx="2" type="body"/>
          </p:nvPr>
        </p:nvSpPr>
        <p:spPr>
          <a:xfrm>
            <a:off x="479425" y="1556792"/>
            <a:ext cx="5472559" cy="4464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50"/>
          <p:cNvSpPr/>
          <p:nvPr>
            <p:ph idx="3" type="chart"/>
          </p:nvPr>
        </p:nvSpPr>
        <p:spPr>
          <a:xfrm>
            <a:off x="6456363" y="404813"/>
            <a:ext cx="5256212" cy="561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7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5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2" name="Google Shape;532;p50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50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3">
  <p:cSld name="Title Slide (Dark) 3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ctrTitle"/>
          </p:nvPr>
        </p:nvSpPr>
        <p:spPr>
          <a:xfrm>
            <a:off x="488496" y="1146327"/>
            <a:ext cx="5247464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88496" y="419075"/>
            <a:ext cx="524746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b="1" i="0" sz="2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496" y="5921622"/>
            <a:ext cx="1566049" cy="46012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Poppins"/>
              <a:buNone/>
              <a:defRPr sz="1400">
                <a:solidFill>
                  <a:schemeClr val="accent2"/>
                </a:solidFill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3" type="pic"/>
          </p:nvPr>
        </p:nvSpPr>
        <p:spPr>
          <a:xfrm>
            <a:off x="6111249" y="0"/>
            <a:ext cx="608075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ph + Text">
  <p:cSld name="1_Graph + Text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1"/>
          <p:cNvSpPr txBox="1"/>
          <p:nvPr>
            <p:ph type="title"/>
          </p:nvPr>
        </p:nvSpPr>
        <p:spPr>
          <a:xfrm>
            <a:off x="479426" y="404813"/>
            <a:ext cx="5466520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6" name="Google Shape;53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1"/>
          <p:cNvSpPr txBox="1"/>
          <p:nvPr>
            <p:ph idx="1" type="body"/>
          </p:nvPr>
        </p:nvSpPr>
        <p:spPr>
          <a:xfrm>
            <a:off x="485464" y="935585"/>
            <a:ext cx="5466520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8" name="Google Shape;538;p51"/>
          <p:cNvSpPr txBox="1"/>
          <p:nvPr>
            <p:ph idx="2" type="body"/>
          </p:nvPr>
        </p:nvSpPr>
        <p:spPr>
          <a:xfrm>
            <a:off x="479425" y="1556792"/>
            <a:ext cx="5472559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9" name="Google Shape;539;p51"/>
          <p:cNvSpPr/>
          <p:nvPr>
            <p:ph idx="3" type="chart"/>
          </p:nvPr>
        </p:nvSpPr>
        <p:spPr>
          <a:xfrm>
            <a:off x="6456363" y="404813"/>
            <a:ext cx="5256212" cy="561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7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5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40" name="Google Shape;540;p51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51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3">
  <p:cSld name="Closing Slide 3">
    <p:bg>
      <p:bgPr>
        <a:solidFill>
          <a:schemeClr val="dk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2"/>
          <p:cNvSpPr txBox="1"/>
          <p:nvPr>
            <p:ph type="ctrTitle"/>
          </p:nvPr>
        </p:nvSpPr>
        <p:spPr>
          <a:xfrm>
            <a:off x="488495" y="2124914"/>
            <a:ext cx="11224079" cy="2022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Poppins SemiBold"/>
              <a:buNone/>
              <a:defRPr sz="7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4" name="Google Shape;54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2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52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">
  <p:cSld name="Logo Slide 1">
    <p:bg>
      <p:bgPr>
        <a:solidFill>
          <a:schemeClr val="lt1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4367" y="2579397"/>
            <a:ext cx="5783265" cy="1699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1">
  <p:cSld name="Graphic 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4"/>
          <p:cNvSpPr txBox="1"/>
          <p:nvPr>
            <p:ph type="ctrTitle"/>
          </p:nvPr>
        </p:nvSpPr>
        <p:spPr>
          <a:xfrm>
            <a:off x="488495" y="2163985"/>
            <a:ext cx="11224079" cy="1685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54"/>
          <p:cNvSpPr txBox="1"/>
          <p:nvPr>
            <p:ph idx="1" type="body"/>
          </p:nvPr>
        </p:nvSpPr>
        <p:spPr>
          <a:xfrm>
            <a:off x="488496" y="419075"/>
            <a:ext cx="524746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rgbClr val="E7DEF8"/>
              </a:buClr>
              <a:buSzPts val="1500"/>
              <a:buFont typeface="Poppins SemiBold"/>
              <a:buNone/>
              <a:defRPr b="1" i="0" sz="2000">
                <a:solidFill>
                  <a:srgbClr val="E7DEF8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52" name="Google Shape;55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496" y="5921622"/>
            <a:ext cx="1566049" cy="460127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4"/>
          <p:cNvSpPr txBox="1"/>
          <p:nvPr>
            <p:ph idx="2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7DEF8"/>
              </a:buClr>
              <a:buSzPts val="1050"/>
              <a:buFont typeface="Poppins"/>
              <a:buNone/>
              <a:defRPr sz="1400">
                <a:solidFill>
                  <a:srgbClr val="E7DEF8"/>
                </a:solidFill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5"/>
          <p:cNvSpPr txBox="1"/>
          <p:nvPr>
            <p:ph type="ctrTitle"/>
          </p:nvPr>
        </p:nvSpPr>
        <p:spPr>
          <a:xfrm>
            <a:off x="488496" y="1146327"/>
            <a:ext cx="5175456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55"/>
          <p:cNvSpPr txBox="1"/>
          <p:nvPr>
            <p:ph idx="1" type="body"/>
          </p:nvPr>
        </p:nvSpPr>
        <p:spPr>
          <a:xfrm>
            <a:off x="488496" y="419075"/>
            <a:ext cx="560750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 SemiBold"/>
              <a:buNone/>
              <a:defRPr b="1" i="0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7" name="Google Shape;557;p55"/>
          <p:cNvSpPr txBox="1"/>
          <p:nvPr>
            <p:ph idx="2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400"/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58" name="Google Shape;55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496" y="5921622"/>
            <a:ext cx="1566049" cy="46012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5"/>
          <p:cNvSpPr/>
          <p:nvPr>
            <p:ph idx="3" type="pic"/>
          </p:nvPr>
        </p:nvSpPr>
        <p:spPr>
          <a:xfrm>
            <a:off x="6111249" y="0"/>
            <a:ext cx="608075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2">
  <p:cSld name="Title Slide (Dark) 2">
    <p:bg>
      <p:bgPr>
        <a:solidFill>
          <a:schemeClr val="dk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6"/>
          <p:cNvSpPr txBox="1"/>
          <p:nvPr>
            <p:ph type="ctrTitle"/>
          </p:nvPr>
        </p:nvSpPr>
        <p:spPr>
          <a:xfrm>
            <a:off x="488496" y="1146327"/>
            <a:ext cx="5607504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56"/>
          <p:cNvSpPr txBox="1"/>
          <p:nvPr>
            <p:ph idx="1" type="body"/>
          </p:nvPr>
        </p:nvSpPr>
        <p:spPr>
          <a:xfrm>
            <a:off x="488496" y="419075"/>
            <a:ext cx="560750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b="1" i="0" sz="2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63" name="Google Shape;56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496" y="5921622"/>
            <a:ext cx="1566049" cy="46012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6"/>
          <p:cNvSpPr/>
          <p:nvPr>
            <p:ph idx="2" type="pic"/>
          </p:nvPr>
        </p:nvSpPr>
        <p:spPr>
          <a:xfrm>
            <a:off x="6888161" y="0"/>
            <a:ext cx="5303837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5" name="Google Shape;565;p56"/>
          <p:cNvSpPr txBox="1"/>
          <p:nvPr>
            <p:ph idx="3" type="body"/>
          </p:nvPr>
        </p:nvSpPr>
        <p:spPr>
          <a:xfrm>
            <a:off x="488496" y="5223760"/>
            <a:ext cx="5607504" cy="247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Poppins"/>
              <a:buNone/>
              <a:defRPr sz="1400">
                <a:solidFill>
                  <a:schemeClr val="accent2"/>
                </a:solidFill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3">
  <p:cSld name="Subhead + Text x3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7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57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57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0" name="Google Shape;57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7"/>
          <p:cNvSpPr txBox="1"/>
          <p:nvPr>
            <p:ph idx="1" type="body"/>
          </p:nvPr>
        </p:nvSpPr>
        <p:spPr>
          <a:xfrm>
            <a:off x="485464" y="1210860"/>
            <a:ext cx="3524392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2" name="Google Shape;572;p57"/>
          <p:cNvSpPr txBox="1"/>
          <p:nvPr>
            <p:ph idx="2" type="body"/>
          </p:nvPr>
        </p:nvSpPr>
        <p:spPr>
          <a:xfrm>
            <a:off x="4333804" y="1210860"/>
            <a:ext cx="3524392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3" name="Google Shape;573;p57"/>
          <p:cNvSpPr txBox="1"/>
          <p:nvPr>
            <p:ph idx="3" type="body"/>
          </p:nvPr>
        </p:nvSpPr>
        <p:spPr>
          <a:xfrm>
            <a:off x="4327697" y="1628800"/>
            <a:ext cx="3528391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4" name="Google Shape;574;p57"/>
          <p:cNvSpPr txBox="1"/>
          <p:nvPr>
            <p:ph idx="4" type="body"/>
          </p:nvPr>
        </p:nvSpPr>
        <p:spPr>
          <a:xfrm>
            <a:off x="8188261" y="1210860"/>
            <a:ext cx="3524392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5" name="Google Shape;575;p57"/>
          <p:cNvSpPr txBox="1"/>
          <p:nvPr>
            <p:ph idx="5" type="body"/>
          </p:nvPr>
        </p:nvSpPr>
        <p:spPr>
          <a:xfrm>
            <a:off x="8182154" y="1628800"/>
            <a:ext cx="3528391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57"/>
          <p:cNvSpPr txBox="1"/>
          <p:nvPr>
            <p:ph idx="6" type="body"/>
          </p:nvPr>
        </p:nvSpPr>
        <p:spPr>
          <a:xfrm>
            <a:off x="473240" y="1628800"/>
            <a:ext cx="3528391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2">
  <p:cSld name="Purple Boxes x2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8"/>
          <p:cNvSpPr/>
          <p:nvPr/>
        </p:nvSpPr>
        <p:spPr>
          <a:xfrm>
            <a:off x="469353" y="1210860"/>
            <a:ext cx="5410623" cy="4810428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9" name="Google Shape;579;p58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58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58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2" name="Google Shape;58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8"/>
          <p:cNvSpPr txBox="1"/>
          <p:nvPr>
            <p:ph idx="1" type="body"/>
          </p:nvPr>
        </p:nvSpPr>
        <p:spPr>
          <a:xfrm>
            <a:off x="666643" y="1340768"/>
            <a:ext cx="4992298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4" name="Google Shape;584;p58"/>
          <p:cNvSpPr txBox="1"/>
          <p:nvPr>
            <p:ph idx="2" type="body"/>
          </p:nvPr>
        </p:nvSpPr>
        <p:spPr>
          <a:xfrm>
            <a:off x="690387" y="1766437"/>
            <a:ext cx="4968553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4036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76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5" name="Google Shape;585;p58"/>
          <p:cNvSpPr/>
          <p:nvPr/>
        </p:nvSpPr>
        <p:spPr>
          <a:xfrm>
            <a:off x="6306888" y="1210860"/>
            <a:ext cx="5410623" cy="4810428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6" name="Google Shape;586;p58"/>
          <p:cNvSpPr txBox="1"/>
          <p:nvPr>
            <p:ph idx="3" type="body"/>
          </p:nvPr>
        </p:nvSpPr>
        <p:spPr>
          <a:xfrm>
            <a:off x="6504178" y="1340768"/>
            <a:ext cx="4992298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7" name="Google Shape;587;p58"/>
          <p:cNvSpPr txBox="1"/>
          <p:nvPr>
            <p:ph idx="4" type="body"/>
          </p:nvPr>
        </p:nvSpPr>
        <p:spPr>
          <a:xfrm>
            <a:off x="6527922" y="1766437"/>
            <a:ext cx="4968553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4036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76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54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3">
  <p:cSld name="Blue Boxes x3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9"/>
          <p:cNvSpPr/>
          <p:nvPr/>
        </p:nvSpPr>
        <p:spPr>
          <a:xfrm>
            <a:off x="469354" y="1210860"/>
            <a:ext cx="3540494" cy="4810428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59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59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59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3" name="Google Shape;59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9"/>
          <p:cNvSpPr txBox="1"/>
          <p:nvPr>
            <p:ph idx="1" type="body"/>
          </p:nvPr>
        </p:nvSpPr>
        <p:spPr>
          <a:xfrm>
            <a:off x="623392" y="1340768"/>
            <a:ext cx="3231989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0" i="0" sz="1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59"/>
          <p:cNvSpPr txBox="1"/>
          <p:nvPr>
            <p:ph idx="2" type="body"/>
          </p:nvPr>
        </p:nvSpPr>
        <p:spPr>
          <a:xfrm>
            <a:off x="647136" y="1766437"/>
            <a:ext cx="3216616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6" name="Google Shape;596;p59"/>
          <p:cNvSpPr/>
          <p:nvPr/>
        </p:nvSpPr>
        <p:spPr>
          <a:xfrm>
            <a:off x="4325967" y="1210860"/>
            <a:ext cx="3540494" cy="4810428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59"/>
          <p:cNvSpPr txBox="1"/>
          <p:nvPr>
            <p:ph idx="3" type="body"/>
          </p:nvPr>
        </p:nvSpPr>
        <p:spPr>
          <a:xfrm>
            <a:off x="4480005" y="1340768"/>
            <a:ext cx="3231989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0" i="0" sz="1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8" name="Google Shape;598;p59"/>
          <p:cNvSpPr txBox="1"/>
          <p:nvPr>
            <p:ph idx="4" type="body"/>
          </p:nvPr>
        </p:nvSpPr>
        <p:spPr>
          <a:xfrm>
            <a:off x="4503749" y="1766437"/>
            <a:ext cx="3216616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9" name="Google Shape;599;p59"/>
          <p:cNvSpPr/>
          <p:nvPr/>
        </p:nvSpPr>
        <p:spPr>
          <a:xfrm>
            <a:off x="8182581" y="1210860"/>
            <a:ext cx="3540494" cy="4810428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1"/>
              <a:buFont typeface="Arial"/>
              <a:buNone/>
            </a:pPr>
            <a:r>
              <a:t/>
            </a:r>
            <a:endParaRPr b="0" i="0" sz="1091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59"/>
          <p:cNvSpPr txBox="1"/>
          <p:nvPr>
            <p:ph idx="5" type="body"/>
          </p:nvPr>
        </p:nvSpPr>
        <p:spPr>
          <a:xfrm>
            <a:off x="8336619" y="1340768"/>
            <a:ext cx="3231989" cy="28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0" i="0" sz="1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1" name="Google Shape;601;p59"/>
          <p:cNvSpPr txBox="1"/>
          <p:nvPr>
            <p:ph idx="6" type="body"/>
          </p:nvPr>
        </p:nvSpPr>
        <p:spPr>
          <a:xfrm>
            <a:off x="8360363" y="1766437"/>
            <a:ext cx="3216616" cy="411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accent1"/>
              </a:buClr>
              <a:buSzPts val="121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5">
  <p:cSld name="Icons + Text x5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0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4" name="Google Shape;604;p60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60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6" name="Google Shape;60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0"/>
          <p:cNvSpPr txBox="1"/>
          <p:nvPr>
            <p:ph idx="1" type="body"/>
          </p:nvPr>
        </p:nvSpPr>
        <p:spPr>
          <a:xfrm>
            <a:off x="485463" y="2651468"/>
            <a:ext cx="20119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60"/>
          <p:cNvSpPr txBox="1"/>
          <p:nvPr>
            <p:ph idx="2" type="body"/>
          </p:nvPr>
        </p:nvSpPr>
        <p:spPr>
          <a:xfrm>
            <a:off x="485463" y="3239004"/>
            <a:ext cx="2022359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60"/>
          <p:cNvSpPr/>
          <p:nvPr>
            <p:ph idx="3" type="pic"/>
          </p:nvPr>
        </p:nvSpPr>
        <p:spPr>
          <a:xfrm>
            <a:off x="1008538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610" name="Google Shape;610;p60"/>
          <p:cNvSpPr/>
          <p:nvPr>
            <p:ph idx="4" type="pic"/>
          </p:nvPr>
        </p:nvSpPr>
        <p:spPr>
          <a:xfrm>
            <a:off x="3281241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611" name="Google Shape;611;p60"/>
          <p:cNvSpPr/>
          <p:nvPr>
            <p:ph idx="5" type="pic"/>
          </p:nvPr>
        </p:nvSpPr>
        <p:spPr>
          <a:xfrm>
            <a:off x="5646569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60"/>
          <p:cNvSpPr/>
          <p:nvPr>
            <p:ph idx="6" type="pic"/>
          </p:nvPr>
        </p:nvSpPr>
        <p:spPr>
          <a:xfrm>
            <a:off x="7996769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60"/>
          <p:cNvSpPr/>
          <p:nvPr>
            <p:ph idx="7" type="pic"/>
          </p:nvPr>
        </p:nvSpPr>
        <p:spPr>
          <a:xfrm>
            <a:off x="10200456" y="1340768"/>
            <a:ext cx="924454" cy="924454"/>
          </a:xfrm>
          <a:prstGeom prst="rect">
            <a:avLst/>
          </a:prstGeom>
          <a:noFill/>
          <a:ln>
            <a:noFill/>
          </a:ln>
        </p:spPr>
      </p:sp>
      <p:sp>
        <p:nvSpPr>
          <p:cNvPr id="614" name="Google Shape;614;p60"/>
          <p:cNvSpPr txBox="1"/>
          <p:nvPr>
            <p:ph idx="8" type="body"/>
          </p:nvPr>
        </p:nvSpPr>
        <p:spPr>
          <a:xfrm>
            <a:off x="2779031" y="2651468"/>
            <a:ext cx="20119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5" name="Google Shape;615;p60"/>
          <p:cNvSpPr txBox="1"/>
          <p:nvPr>
            <p:ph idx="9" type="body"/>
          </p:nvPr>
        </p:nvSpPr>
        <p:spPr>
          <a:xfrm>
            <a:off x="2779031" y="3239004"/>
            <a:ext cx="2022359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6" name="Google Shape;616;p60"/>
          <p:cNvSpPr txBox="1"/>
          <p:nvPr>
            <p:ph idx="13" type="body"/>
          </p:nvPr>
        </p:nvSpPr>
        <p:spPr>
          <a:xfrm>
            <a:off x="5144359" y="2651468"/>
            <a:ext cx="20119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7" name="Google Shape;617;p60"/>
          <p:cNvSpPr txBox="1"/>
          <p:nvPr>
            <p:ph idx="14" type="body"/>
          </p:nvPr>
        </p:nvSpPr>
        <p:spPr>
          <a:xfrm>
            <a:off x="5144359" y="3239004"/>
            <a:ext cx="2022359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8" name="Google Shape;618;p60"/>
          <p:cNvSpPr txBox="1"/>
          <p:nvPr>
            <p:ph idx="15" type="body"/>
          </p:nvPr>
        </p:nvSpPr>
        <p:spPr>
          <a:xfrm>
            <a:off x="7494559" y="2651468"/>
            <a:ext cx="20119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60"/>
          <p:cNvSpPr txBox="1"/>
          <p:nvPr>
            <p:ph idx="16" type="body"/>
          </p:nvPr>
        </p:nvSpPr>
        <p:spPr>
          <a:xfrm>
            <a:off x="7494559" y="3239004"/>
            <a:ext cx="2022359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0" name="Google Shape;620;p60"/>
          <p:cNvSpPr txBox="1"/>
          <p:nvPr>
            <p:ph idx="17" type="body"/>
          </p:nvPr>
        </p:nvSpPr>
        <p:spPr>
          <a:xfrm>
            <a:off x="9698246" y="2651468"/>
            <a:ext cx="20119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60"/>
          <p:cNvSpPr txBox="1"/>
          <p:nvPr>
            <p:ph idx="18" type="body"/>
          </p:nvPr>
        </p:nvSpPr>
        <p:spPr>
          <a:xfrm>
            <a:off x="9698246" y="3239004"/>
            <a:ext cx="2022359" cy="27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2639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40"/>
              <a:buChar char="•"/>
              <a:defRPr sz="1400"/>
            </a:lvl2pPr>
            <a:lvl3pPr indent="-31241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320"/>
              <a:buChar char="•"/>
              <a:defRPr sz="1200"/>
            </a:lvl3pPr>
            <a:lvl4pPr indent="-305435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4pPr>
            <a:lvl5pPr indent="-305435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21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90265" y="422806"/>
            <a:ext cx="216024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Poppins ExtraLight"/>
              <a:buNone/>
              <a:defRPr b="0" i="0" sz="8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type="ctrTitle"/>
          </p:nvPr>
        </p:nvSpPr>
        <p:spPr>
          <a:xfrm>
            <a:off x="490265" y="3044664"/>
            <a:ext cx="10144008" cy="7686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SemiBold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90265" y="3933056"/>
            <a:ext cx="5590722" cy="318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lt1"/>
              </a:buClr>
              <a:buSzPts val="1350"/>
              <a:buFont typeface="Poppins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5">
  <p:cSld name="Key Stats x5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1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61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61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6" name="Google Shape;6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61"/>
          <p:cNvSpPr txBox="1"/>
          <p:nvPr>
            <p:ph idx="1" type="body"/>
          </p:nvPr>
        </p:nvSpPr>
        <p:spPr>
          <a:xfrm>
            <a:off x="485464" y="3866287"/>
            <a:ext cx="2082144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61"/>
          <p:cNvSpPr txBox="1"/>
          <p:nvPr>
            <p:ph idx="2" type="body"/>
          </p:nvPr>
        </p:nvSpPr>
        <p:spPr>
          <a:xfrm>
            <a:off x="479425" y="1196975"/>
            <a:ext cx="11233150" cy="1494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61"/>
          <p:cNvSpPr txBox="1"/>
          <p:nvPr>
            <p:ph idx="3" type="body"/>
          </p:nvPr>
        </p:nvSpPr>
        <p:spPr>
          <a:xfrm>
            <a:off x="485464" y="2991712"/>
            <a:ext cx="2082144" cy="7990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b="0" i="0" sz="4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61"/>
          <p:cNvSpPr txBox="1"/>
          <p:nvPr>
            <p:ph idx="4" type="body"/>
          </p:nvPr>
        </p:nvSpPr>
        <p:spPr>
          <a:xfrm>
            <a:off x="5054928" y="3866287"/>
            <a:ext cx="2082144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61"/>
          <p:cNvSpPr txBox="1"/>
          <p:nvPr>
            <p:ph idx="5" type="body"/>
          </p:nvPr>
        </p:nvSpPr>
        <p:spPr>
          <a:xfrm>
            <a:off x="5054928" y="2991712"/>
            <a:ext cx="2082144" cy="7990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b="0" i="0" sz="4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61"/>
          <p:cNvSpPr txBox="1"/>
          <p:nvPr>
            <p:ph idx="6" type="body"/>
          </p:nvPr>
        </p:nvSpPr>
        <p:spPr>
          <a:xfrm>
            <a:off x="2770196" y="3866287"/>
            <a:ext cx="2082144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61"/>
          <p:cNvSpPr txBox="1"/>
          <p:nvPr>
            <p:ph idx="7" type="body"/>
          </p:nvPr>
        </p:nvSpPr>
        <p:spPr>
          <a:xfrm>
            <a:off x="2770196" y="2991712"/>
            <a:ext cx="2082144" cy="7990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b="0" i="0" sz="4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61"/>
          <p:cNvSpPr txBox="1"/>
          <p:nvPr>
            <p:ph idx="8" type="body"/>
          </p:nvPr>
        </p:nvSpPr>
        <p:spPr>
          <a:xfrm>
            <a:off x="7339660" y="3866287"/>
            <a:ext cx="2082144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61"/>
          <p:cNvSpPr txBox="1"/>
          <p:nvPr>
            <p:ph idx="9" type="body"/>
          </p:nvPr>
        </p:nvSpPr>
        <p:spPr>
          <a:xfrm>
            <a:off x="7339660" y="2991712"/>
            <a:ext cx="2082144" cy="7990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b="0" i="0" sz="4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61"/>
          <p:cNvSpPr txBox="1"/>
          <p:nvPr>
            <p:ph idx="13" type="body"/>
          </p:nvPr>
        </p:nvSpPr>
        <p:spPr>
          <a:xfrm>
            <a:off x="9618576" y="3866287"/>
            <a:ext cx="2082144" cy="1794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p61"/>
          <p:cNvSpPr txBox="1"/>
          <p:nvPr>
            <p:ph idx="14" type="body"/>
          </p:nvPr>
        </p:nvSpPr>
        <p:spPr>
          <a:xfrm>
            <a:off x="9618576" y="2991712"/>
            <a:ext cx="2082144" cy="7990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b="0" i="0" sz="48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1">
  <p:cSld name="Feature Quote + Image 1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2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62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1" name="Google Shape;6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15" y="585775"/>
            <a:ext cx="413984" cy="2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2"/>
          <p:cNvSpPr txBox="1"/>
          <p:nvPr>
            <p:ph idx="1" type="body"/>
          </p:nvPr>
        </p:nvSpPr>
        <p:spPr>
          <a:xfrm>
            <a:off x="1062378" y="585775"/>
            <a:ext cx="4392439" cy="4637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 SemiBold"/>
              <a:buNone/>
              <a:defRPr b="1" i="0" sz="2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4" name="Google Shape;644;p62"/>
          <p:cNvSpPr txBox="1"/>
          <p:nvPr>
            <p:ph idx="2" type="body"/>
          </p:nvPr>
        </p:nvSpPr>
        <p:spPr>
          <a:xfrm>
            <a:off x="1062378" y="5439661"/>
            <a:ext cx="43924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 Light"/>
              <a:buNone/>
              <a:defRPr b="0" i="0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5" name="Google Shape;645;p62"/>
          <p:cNvSpPr/>
          <p:nvPr>
            <p:ph idx="3" type="pic"/>
          </p:nvPr>
        </p:nvSpPr>
        <p:spPr>
          <a:xfrm>
            <a:off x="6111249" y="0"/>
            <a:ext cx="608075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1">
  <p:cSld name="Closing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3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63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9" name="Google Shape;6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3"/>
          <p:cNvSpPr txBox="1"/>
          <p:nvPr>
            <p:ph type="ctrTitle"/>
          </p:nvPr>
        </p:nvSpPr>
        <p:spPr>
          <a:xfrm>
            <a:off x="488496" y="2250718"/>
            <a:ext cx="10144008" cy="1685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">
  <p:cSld name="Closing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4"/>
          <p:cNvSpPr txBox="1"/>
          <p:nvPr>
            <p:ph type="ctrTitle"/>
          </p:nvPr>
        </p:nvSpPr>
        <p:spPr>
          <a:xfrm>
            <a:off x="488496" y="2250718"/>
            <a:ext cx="10144008" cy="1685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64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64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5" name="Google Shape;65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2">
  <p:cSld name="Logo Slide 2">
    <p:bg>
      <p:bgPr>
        <a:solidFill>
          <a:schemeClr val="dk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4362" y="2579397"/>
            <a:ext cx="5783276" cy="1699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6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66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66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2" name="Google Shape;66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66"/>
          <p:cNvSpPr txBox="1"/>
          <p:nvPr>
            <p:ph idx="1" type="body"/>
          </p:nvPr>
        </p:nvSpPr>
        <p:spPr>
          <a:xfrm>
            <a:off x="485464" y="935585"/>
            <a:ext cx="7293286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7"/>
          <p:cNvSpPr txBox="1"/>
          <p:nvPr>
            <p:ph idx="11" type="ftr"/>
          </p:nvPr>
        </p:nvSpPr>
        <p:spPr>
          <a:xfrm>
            <a:off x="809176" y="6357841"/>
            <a:ext cx="7245964" cy="138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67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7" name="Google Shape;66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">
  <p:cSld name="Divider + Imag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ctrTitle"/>
          </p:nvPr>
        </p:nvSpPr>
        <p:spPr>
          <a:xfrm>
            <a:off x="6096000" y="4014977"/>
            <a:ext cx="5590722" cy="12357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oppins Semi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6121853" y="5445224"/>
            <a:ext cx="5590722" cy="318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096000" y="409509"/>
            <a:ext cx="216024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 ExtraLight"/>
              <a:buNone/>
              <a:defRPr b="0" i="0" sz="80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/>
          <p:nvPr>
            <p:ph idx="3" type="pic"/>
          </p:nvPr>
        </p:nvSpPr>
        <p:spPr>
          <a:xfrm>
            <a:off x="0" y="0"/>
            <a:ext cx="551993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479425" y="6334125"/>
            <a:ext cx="187325" cy="1873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 (Dark)">
  <p:cSld name="Divider + Image (Dark)"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ctrTitle"/>
          </p:nvPr>
        </p:nvSpPr>
        <p:spPr>
          <a:xfrm>
            <a:off x="6096000" y="4014977"/>
            <a:ext cx="5590722" cy="12357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 SemiBold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121853" y="5445224"/>
            <a:ext cx="5590722" cy="318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lt1"/>
              </a:buClr>
              <a:buSzPts val="1350"/>
              <a:buFont typeface="Poppins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096000" y="404813"/>
            <a:ext cx="216024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Poppins ExtraLight"/>
              <a:buNone/>
              <a:defRPr b="0" i="0" sz="8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54330" lvl="1" marL="914400" algn="l">
              <a:lnSpc>
                <a:spcPct val="120000"/>
              </a:lnSpc>
              <a:spcBef>
                <a:spcPts val="303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0" y="0"/>
            <a:ext cx="551993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9"/>
          <p:cNvSpPr txBox="1"/>
          <p:nvPr>
            <p:ph idx="4" type="body"/>
          </p:nvPr>
        </p:nvSpPr>
        <p:spPr>
          <a:xfrm>
            <a:off x="479425" y="6334125"/>
            <a:ext cx="187325" cy="1873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+ Image">
  <p:cSld name="Contents + Imag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85464" y="409576"/>
            <a:ext cx="561002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425" y="6333679"/>
            <a:ext cx="187218" cy="18721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85464" y="980728"/>
            <a:ext cx="5610029" cy="26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6"/>
              </a:spcBef>
              <a:spcAft>
                <a:spcPts val="0"/>
              </a:spcAft>
              <a:buClr>
                <a:schemeClr val="dk2"/>
              </a:buClr>
              <a:buSzPts val="1274"/>
              <a:buFont typeface="Arial"/>
              <a:buNone/>
              <a:defRPr b="0" i="0" sz="1698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54330" lvl="1" marL="9144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SzPts val="19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491009" y="1628800"/>
            <a:ext cx="4906174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6423" lvl="0" marL="457200" marR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98"/>
              <a:buFont typeface="Poppins"/>
              <a:buAutoNum type="arabicPeriod"/>
              <a:defRPr b="0" i="0" sz="1698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4036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  <a:defRPr b="0" i="0" sz="16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638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  <a:defRPr/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3" type="body"/>
          </p:nvPr>
        </p:nvSpPr>
        <p:spPr>
          <a:xfrm>
            <a:off x="5397183" y="1628799"/>
            <a:ext cx="69831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98"/>
              <a:buFont typeface="Poppins Medium"/>
              <a:buNone/>
              <a:defRPr b="0" i="0" sz="1698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4036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60"/>
              <a:buChar char="•"/>
              <a:defRPr/>
            </a:lvl2pPr>
            <a:lvl3pPr indent="-326389" lvl="2" marL="13716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lt2"/>
              </a:buClr>
              <a:buSzPts val="1540"/>
              <a:buChar char="•"/>
              <a:defRPr/>
            </a:lvl3pPr>
            <a:lvl4pPr indent="-312419" lvl="3" marL="18288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lt2"/>
              </a:buClr>
              <a:buSzPts val="1320"/>
              <a:buChar char="•"/>
              <a:defRPr/>
            </a:lvl4pPr>
            <a:lvl5pPr indent="-312420" lvl="4" marL="228600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lt2"/>
              </a:buClr>
              <a:buSzPts val="13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0"/>
          <p:cNvSpPr/>
          <p:nvPr>
            <p:ph idx="4" type="pic"/>
          </p:nvPr>
        </p:nvSpPr>
        <p:spPr>
          <a:xfrm>
            <a:off x="6533079" y="1"/>
            <a:ext cx="5658921" cy="6857999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7" Type="http://schemas.openxmlformats.org/officeDocument/2006/relationships/theme" Target="../theme/theme1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9425" y="404813"/>
            <a:ext cx="10513119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 b="1" i="0" sz="32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2855" y="1196752"/>
            <a:ext cx="1121972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7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5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728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7942" lvl="5" marL="2743200" marR="0" rtl="0" algn="l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7942" lvl="6" marL="3200400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7941" lvl="7" marL="3657600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7941" lvl="8" marL="4114800" marR="0" rtl="0" algn="l">
              <a:lnSpc>
                <a:spcPct val="90000"/>
              </a:lnSpc>
              <a:spcBef>
                <a:spcPts val="303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809176" y="6357719"/>
            <a:ext cx="5286824" cy="1388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55">
          <p15:clr>
            <a:srgbClr val="1D1D1D"/>
          </p15:clr>
        </p15:guide>
        <p15:guide id="2" orient="horz" pos="4020">
          <p15:clr>
            <a:srgbClr val="1D1D1D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302">
          <p15:clr>
            <a:srgbClr val="F26B43"/>
          </p15:clr>
        </p15:guide>
        <p15:guide id="6" pos="7378">
          <p15:clr>
            <a:srgbClr val="F26B43"/>
          </p15:clr>
        </p15:guide>
        <p15:guide id="7" orient="horz" pos="754">
          <p15:clr>
            <a:srgbClr val="F26B43"/>
          </p15:clr>
        </p15:guide>
        <p15:guide id="8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8"/>
          <p:cNvSpPr txBox="1"/>
          <p:nvPr>
            <p:ph idx="1" type="body"/>
          </p:nvPr>
        </p:nvSpPr>
        <p:spPr>
          <a:xfrm>
            <a:off x="488496" y="419075"/>
            <a:ext cx="524746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ECFE"/>
              </a:buClr>
              <a:buSzPts val="1500"/>
              <a:buFont typeface="Poppins SemiBold"/>
              <a:buNone/>
            </a:pPr>
            <a:r>
              <a:rPr lang="en-GB"/>
              <a:t>Merry Christmas Everyone</a:t>
            </a:r>
            <a:endParaRPr/>
          </a:p>
        </p:txBody>
      </p:sp>
      <p:sp>
        <p:nvSpPr>
          <p:cNvPr id="673" name="Google Shape;673;p68"/>
          <p:cNvSpPr txBox="1"/>
          <p:nvPr>
            <p:ph type="ctrTitle"/>
          </p:nvPr>
        </p:nvSpPr>
        <p:spPr>
          <a:xfrm>
            <a:off x="483895" y="1840710"/>
            <a:ext cx="11224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lang="en-GB"/>
              <a:t>Bedrock Learning brings you… a sideways look at Christmas</a:t>
            </a:r>
            <a:endParaRPr/>
          </a:p>
        </p:txBody>
      </p:sp>
      <p:pic>
        <p:nvPicPr>
          <p:cNvPr id="674" name="Google Shape;67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4425" y="3911675"/>
            <a:ext cx="4101501" cy="294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7"/>
          <p:cNvSpPr txBox="1"/>
          <p:nvPr>
            <p:ph idx="1" type="body"/>
          </p:nvPr>
        </p:nvSpPr>
        <p:spPr>
          <a:xfrm>
            <a:off x="479425" y="227825"/>
            <a:ext cx="720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A plan… </a:t>
            </a:r>
            <a:endParaRPr sz="375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discuss your ideas here</a:t>
            </a:r>
            <a:endParaRPr sz="3750"/>
          </a:p>
        </p:txBody>
      </p:sp>
      <p:sp>
        <p:nvSpPr>
          <p:cNvPr id="753" name="Google Shape;753;p77"/>
          <p:cNvSpPr txBox="1"/>
          <p:nvPr>
            <p:ph type="ctrTitle"/>
          </p:nvPr>
        </p:nvSpPr>
        <p:spPr>
          <a:xfrm>
            <a:off x="450625" y="1979750"/>
            <a:ext cx="105072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oppins"/>
              <a:buChar char="●"/>
            </a:pPr>
            <a:r>
              <a:rPr b="0" lang="en-GB" sz="3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catchy, punchy title</a:t>
            </a:r>
            <a:endParaRPr b="0" sz="3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oppins"/>
              <a:buChar char="●"/>
            </a:pPr>
            <a:r>
              <a:rPr b="0" lang="en-GB" sz="3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b="0" lang="en-GB" sz="3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sharp, one line opening</a:t>
            </a:r>
            <a:endParaRPr b="0" sz="3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oppins"/>
              <a:buChar char="●"/>
            </a:pPr>
            <a:r>
              <a:rPr b="0" lang="en-GB" sz="3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uniqueness of Christmas in your house</a:t>
            </a:r>
            <a:endParaRPr b="0" sz="3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oppins"/>
              <a:buChar char="●"/>
            </a:pPr>
            <a:r>
              <a:rPr b="0" lang="en-GB" sz="3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overall thoughts about Christmas</a:t>
            </a:r>
            <a:endParaRPr b="0" sz="3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oppins"/>
              <a:buChar char="●"/>
            </a:pPr>
            <a:r>
              <a:rPr b="0" lang="en-GB" sz="3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key Christmas message</a:t>
            </a:r>
            <a:endParaRPr b="0" sz="4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4" name="Google Shape;754;p77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5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8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A plan… suggestions…</a:t>
            </a:r>
            <a:endParaRPr sz="3750"/>
          </a:p>
        </p:txBody>
      </p:sp>
      <p:sp>
        <p:nvSpPr>
          <p:cNvPr id="760" name="Google Shape;760;p78"/>
          <p:cNvSpPr txBox="1"/>
          <p:nvPr>
            <p:ph type="ctrTitle"/>
          </p:nvPr>
        </p:nvSpPr>
        <p:spPr>
          <a:xfrm>
            <a:off x="450625" y="1130000"/>
            <a:ext cx="56454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●"/>
            </a:pPr>
            <a:r>
              <a:rPr lang="en-GB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catchy, punchy title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___, ___, and ___: The Festive Season with the ____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The most ___ time of the year.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●"/>
            </a:pPr>
            <a:r>
              <a:rPr lang="en-GB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sharp, one line opening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It usually begins when…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In my family, Christmas starts roughly when…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●"/>
            </a:pPr>
            <a:r>
              <a:rPr lang="en-GB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uniqueness of Christmas in your house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Now, I bet in your house you don’t….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I suppose Christmas is uniquely marked in the ___ household because___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1" name="Google Shape;761;p78"/>
          <p:cNvPicPr preferRelativeResize="0"/>
          <p:nvPr/>
        </p:nvPicPr>
        <p:blipFill rotWithShape="1">
          <a:blip r:embed="rId3">
            <a:alphaModFix/>
          </a:blip>
          <a:srcRect b="14008" l="0" r="0" t="0"/>
          <a:stretch/>
        </p:blipFill>
        <p:spPr>
          <a:xfrm>
            <a:off x="8621125" y="4443626"/>
            <a:ext cx="2737200" cy="2355000"/>
          </a:xfrm>
          <a:prstGeom prst="roundRect">
            <a:avLst>
              <a:gd fmla="val 8141" name="adj"/>
            </a:avLst>
          </a:prstGeom>
          <a:noFill/>
          <a:ln>
            <a:noFill/>
          </a:ln>
        </p:spPr>
      </p:pic>
      <p:sp>
        <p:nvSpPr>
          <p:cNvPr id="762" name="Google Shape;762;p78"/>
          <p:cNvSpPr txBox="1"/>
          <p:nvPr>
            <p:ph type="ctrTitle"/>
          </p:nvPr>
        </p:nvSpPr>
        <p:spPr>
          <a:xfrm>
            <a:off x="6276075" y="1130000"/>
            <a:ext cx="5645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●"/>
            </a:pPr>
            <a:r>
              <a:rPr lang="en-GB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overall thoughts about Christmas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Basically, though, for us, Christmas is a time of… Of… Of….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If nothing else, Christmas is about…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●"/>
            </a:pPr>
            <a:r>
              <a:rPr lang="en-GB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key Christmas message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So, dear reader, I leave you with one thought: _____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I’d love for you to take one thing away with you: ____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9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Attempt 1:</a:t>
            </a:r>
            <a:endParaRPr sz="3750"/>
          </a:p>
        </p:txBody>
      </p:sp>
      <p:sp>
        <p:nvSpPr>
          <p:cNvPr id="768" name="Google Shape;768;p79"/>
          <p:cNvSpPr txBox="1"/>
          <p:nvPr>
            <p:ph type="ctrTitle"/>
          </p:nvPr>
        </p:nvSpPr>
        <p:spPr>
          <a:xfrm>
            <a:off x="479425" y="1035325"/>
            <a:ext cx="6660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800">
                <a:latin typeface="Poppins"/>
                <a:ea typeface="Poppins"/>
                <a:cs typeface="Poppins"/>
                <a:sym typeface="Poppins"/>
              </a:rPr>
              <a:t>I like christmas because I can stay in my pyjamas and watch TV. </a:t>
            </a:r>
            <a:endParaRPr b="0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800">
                <a:latin typeface="Poppins"/>
                <a:ea typeface="Poppins"/>
                <a:cs typeface="Poppins"/>
                <a:sym typeface="Poppins"/>
              </a:rPr>
              <a:t>We wake up early and have a nice breakfast. </a:t>
            </a:r>
            <a:endParaRPr b="0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800">
                <a:latin typeface="Poppins"/>
                <a:ea typeface="Poppins"/>
                <a:cs typeface="Poppins"/>
                <a:sym typeface="Poppins"/>
              </a:rPr>
              <a:t>Then my family comes and we play games and I love being together.</a:t>
            </a:r>
            <a:endParaRPr b="0"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9" name="Google Shape;769;p79"/>
          <p:cNvSpPr txBox="1"/>
          <p:nvPr>
            <p:ph idx="1" type="body"/>
          </p:nvPr>
        </p:nvSpPr>
        <p:spPr>
          <a:xfrm>
            <a:off x="537153" y="441717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b="0" lang="en-GB" sz="3750">
                <a:latin typeface="Poppins"/>
                <a:ea typeface="Poppins"/>
                <a:cs typeface="Poppins"/>
                <a:sym typeface="Poppins"/>
              </a:rPr>
              <a:t> </a:t>
            </a:r>
            <a:endParaRPr b="0" sz="3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0" name="Google Shape;770;p79"/>
          <p:cNvSpPr txBox="1"/>
          <p:nvPr>
            <p:ph type="ctrTitle"/>
          </p:nvPr>
        </p:nvSpPr>
        <p:spPr>
          <a:xfrm>
            <a:off x="7672675" y="1854275"/>
            <a:ext cx="4334100" cy="25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3700">
                <a:latin typeface="Poppins"/>
                <a:ea typeface="Poppins"/>
                <a:cs typeface="Poppins"/>
                <a:sym typeface="Poppins"/>
              </a:rPr>
              <a:t>What went well?</a:t>
            </a:r>
            <a:endParaRPr sz="3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3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3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3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3700">
                <a:latin typeface="Poppins"/>
                <a:ea typeface="Poppins"/>
                <a:cs typeface="Poppins"/>
                <a:sym typeface="Poppins"/>
              </a:rPr>
              <a:t>Even better if…</a:t>
            </a:r>
            <a:endParaRPr sz="3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79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6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0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Attempt 2:</a:t>
            </a:r>
            <a:endParaRPr sz="3750"/>
          </a:p>
        </p:txBody>
      </p:sp>
      <p:sp>
        <p:nvSpPr>
          <p:cNvPr id="777" name="Google Shape;777;p80"/>
          <p:cNvSpPr txBox="1"/>
          <p:nvPr>
            <p:ph type="ctrTitle"/>
          </p:nvPr>
        </p:nvSpPr>
        <p:spPr>
          <a:xfrm>
            <a:off x="479425" y="896775"/>
            <a:ext cx="6925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A guide to 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The Festive Season with the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 Smiths.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5:30. Always 5:30. My mum swears it’s more like 4:00, but I think she’s exaggerating.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Frankly, I don’t see the problem with either time in any case. It’s only once a year anyway.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After about 10 minutes of relentless pestering, my dad is usually dragged from the safety of his bed. My sister and I then proceed to form what can only be described as a scrum as we descend the stairs, and into the promised land.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What then ensues can only be described as the most 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ecstasy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 packed day of the year. 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8" name="Google Shape;778;p80"/>
          <p:cNvSpPr txBox="1"/>
          <p:nvPr>
            <p:ph type="ctrTitle"/>
          </p:nvPr>
        </p:nvSpPr>
        <p:spPr>
          <a:xfrm>
            <a:off x="8066475" y="1800675"/>
            <a:ext cx="39849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3500">
                <a:latin typeface="Poppins"/>
                <a:ea typeface="Poppins"/>
                <a:cs typeface="Poppins"/>
                <a:sym typeface="Poppins"/>
              </a:rPr>
              <a:t>What went well?</a:t>
            </a:r>
            <a:endParaRPr sz="3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3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3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3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3500">
                <a:latin typeface="Poppins"/>
                <a:ea typeface="Poppins"/>
                <a:cs typeface="Poppins"/>
                <a:sym typeface="Poppins"/>
              </a:rPr>
              <a:t>Even better if…</a:t>
            </a:r>
            <a:endParaRPr sz="3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9" name="Google Shape;779;p80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6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1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Attempt 2:</a:t>
            </a:r>
            <a:endParaRPr sz="3750"/>
          </a:p>
        </p:txBody>
      </p:sp>
      <p:sp>
        <p:nvSpPr>
          <p:cNvPr id="785" name="Google Shape;785;p81"/>
          <p:cNvSpPr txBox="1"/>
          <p:nvPr>
            <p:ph type="ctrTitle"/>
          </p:nvPr>
        </p:nvSpPr>
        <p:spPr>
          <a:xfrm>
            <a:off x="479425" y="896775"/>
            <a:ext cx="6925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A guide to 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The Festive Season with the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 Smiths.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5:30. Always 5:30.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lang="en-GB" sz="2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My mum swears it’s more like 4:00, but I think she’s exaggerating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.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Frankly, 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I don’t see the problem with either time in any case. It’s only once a year anyway.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After about 10 minutes of </a:t>
            </a:r>
            <a:r>
              <a:rPr b="0" lang="en-GB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relentless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 pestering, my dad is usually dragged from the safety of his bed. My sister and I then proceed to form what can only be described as a </a:t>
            </a:r>
            <a:r>
              <a:rPr b="0" lang="en-GB" sz="2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scrum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 as we 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descend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 the stairs, and into the </a:t>
            </a:r>
            <a:r>
              <a:rPr b="0" lang="en-GB" sz="2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promised land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.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What then ensues can only be described as the most </a:t>
            </a:r>
            <a:r>
              <a:rPr b="0" lang="en-GB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ecstasy packed</a:t>
            </a:r>
            <a:r>
              <a:rPr b="0" lang="en-GB" sz="2000">
                <a:latin typeface="Poppins"/>
                <a:ea typeface="Poppins"/>
                <a:cs typeface="Poppins"/>
                <a:sym typeface="Poppins"/>
              </a:rPr>
              <a:t> day of the year. 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6" name="Google Shape;786;p81"/>
          <p:cNvSpPr txBox="1"/>
          <p:nvPr>
            <p:ph idx="1" type="body"/>
          </p:nvPr>
        </p:nvSpPr>
        <p:spPr>
          <a:xfrm>
            <a:off x="537153" y="441717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b="0" lang="en-GB" sz="3750">
                <a:latin typeface="Poppins"/>
                <a:ea typeface="Poppins"/>
                <a:cs typeface="Poppins"/>
                <a:sym typeface="Poppins"/>
              </a:rPr>
              <a:t> </a:t>
            </a:r>
            <a:endParaRPr b="0" sz="3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7" name="Google Shape;787;p81"/>
          <p:cNvSpPr/>
          <p:nvPr/>
        </p:nvSpPr>
        <p:spPr>
          <a:xfrm>
            <a:off x="7901475" y="286025"/>
            <a:ext cx="4041000" cy="1166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This is a fragment, which is an ungrammatical sentence.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You wouldn’t see it in formal writing, but why does it work in this case?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8" name="Google Shape;788;p81"/>
          <p:cNvSpPr/>
          <p:nvPr/>
        </p:nvSpPr>
        <p:spPr>
          <a:xfrm>
            <a:off x="7949975" y="5252425"/>
            <a:ext cx="4041000" cy="1459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These are metaphors: the writer has deliberately chosen them from other topics.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/>
            </a:pP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Identify the topic where they have been taken from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/>
            </a:pP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Explain why the writer has made this choice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81"/>
          <p:cNvSpPr/>
          <p:nvPr/>
        </p:nvSpPr>
        <p:spPr>
          <a:xfrm>
            <a:off x="7949975" y="2876775"/>
            <a:ext cx="4041000" cy="116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This is known as a disjunct- other examples are Fundamentally, Ultimately, Honestly, Fortunately.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Why are these useful to support you to create tone?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0" name="Google Shape;790;p81"/>
          <p:cNvSpPr/>
          <p:nvPr/>
        </p:nvSpPr>
        <p:spPr>
          <a:xfrm>
            <a:off x="7949975" y="4172150"/>
            <a:ext cx="4041000" cy="951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These are adjectives.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If you remove them, how does it impact upon the tone of the piece?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1" name="Google Shape;791;p81"/>
          <p:cNvSpPr/>
          <p:nvPr/>
        </p:nvSpPr>
        <p:spPr>
          <a:xfrm>
            <a:off x="7949975" y="1581400"/>
            <a:ext cx="4041000" cy="1166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Why would the perspectives differ here? And why is it useful/entertaining to have this? Think about the audience…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2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Slow writing…</a:t>
            </a:r>
            <a:endParaRPr sz="3750"/>
          </a:p>
        </p:txBody>
      </p:sp>
      <p:sp>
        <p:nvSpPr>
          <p:cNvPr id="797" name="Google Shape;797;p82"/>
          <p:cNvSpPr txBox="1"/>
          <p:nvPr>
            <p:ph type="ctrTitle"/>
          </p:nvPr>
        </p:nvSpPr>
        <p:spPr>
          <a:xfrm>
            <a:off x="479425" y="896775"/>
            <a:ext cx="6925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Let’s write our opening 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paragraph together</a:t>
            </a:r>
            <a:endParaRPr b="0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8" name="Google Shape;798;p82"/>
          <p:cNvSpPr txBox="1"/>
          <p:nvPr>
            <p:ph idx="1" type="body"/>
          </p:nvPr>
        </p:nvSpPr>
        <p:spPr>
          <a:xfrm>
            <a:off x="537153" y="441717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b="0" lang="en-GB" sz="3750">
                <a:latin typeface="Poppins"/>
                <a:ea typeface="Poppins"/>
                <a:cs typeface="Poppins"/>
                <a:sym typeface="Poppins"/>
              </a:rPr>
              <a:t> </a:t>
            </a:r>
            <a:endParaRPr b="0" sz="3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9" name="Google Shape;799;p82"/>
          <p:cNvSpPr txBox="1"/>
          <p:nvPr>
            <p:ph type="ctrTitle"/>
          </p:nvPr>
        </p:nvSpPr>
        <p:spPr>
          <a:xfrm>
            <a:off x="479425" y="1488925"/>
            <a:ext cx="108741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ppins"/>
              <a:buAutoNum type="arabicPeriod"/>
            </a:pPr>
            <a:r>
              <a:rPr b="0" lang="en-GB" sz="3000">
                <a:latin typeface="Poppins"/>
                <a:ea typeface="Poppins"/>
                <a:cs typeface="Poppins"/>
                <a:sym typeface="Poppins"/>
              </a:rPr>
              <a:t>It’s the most wonderful time of the year again. Or,in my house, the most _____ time of the year. </a:t>
            </a:r>
            <a:endParaRPr b="0" sz="3000"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ppins"/>
              <a:buAutoNum type="arabicPeriod"/>
            </a:pPr>
            <a:r>
              <a:rPr b="0" lang="en-GB" sz="3000">
                <a:latin typeface="Poppins"/>
                <a:ea typeface="Poppins"/>
                <a:cs typeface="Poppins"/>
                <a:sym typeface="Poppins"/>
              </a:rPr>
              <a:t>To be honest, ____</a:t>
            </a:r>
            <a:endParaRPr b="0" sz="3000"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ppins"/>
              <a:buAutoNum type="arabicPeriod"/>
            </a:pPr>
            <a:r>
              <a:rPr b="0" lang="en-GB" sz="3000">
                <a:latin typeface="Poppins"/>
                <a:ea typeface="Poppins"/>
                <a:cs typeface="Poppins"/>
                <a:sym typeface="Poppins"/>
              </a:rPr>
              <a:t>For the ___ family, Christmas is best described as a time of ___</a:t>
            </a:r>
            <a:endParaRPr b="0" sz="3000"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ppins"/>
              <a:buAutoNum type="arabicPeriod"/>
            </a:pPr>
            <a:r>
              <a:rPr b="0" lang="en-GB" sz="3000">
                <a:latin typeface="Poppins"/>
                <a:ea typeface="Poppins"/>
                <a:cs typeface="Poppins"/>
                <a:sym typeface="Poppins"/>
              </a:rPr>
              <a:t>Include a metaphor describing the day (bombs/fire/explosions might be helpful!)</a:t>
            </a:r>
            <a:endParaRPr b="0" sz="3000"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ppins"/>
              <a:buAutoNum type="arabicPeriod"/>
            </a:pPr>
            <a:r>
              <a:rPr b="0" lang="en-GB" sz="3000">
                <a:latin typeface="Poppins"/>
                <a:ea typeface="Poppins"/>
                <a:cs typeface="Poppins"/>
                <a:sym typeface="Poppins"/>
              </a:rPr>
              <a:t>I suppose I wanted to write this blogpost so that you ____</a:t>
            </a:r>
            <a:endParaRPr b="0" sz="3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0" name="Google Shape;800;p82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7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3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Over to you…!</a:t>
            </a:r>
            <a:endParaRPr sz="3750"/>
          </a:p>
        </p:txBody>
      </p:sp>
      <p:sp>
        <p:nvSpPr>
          <p:cNvPr id="806" name="Google Shape;806;p83"/>
          <p:cNvSpPr txBox="1"/>
          <p:nvPr>
            <p:ph type="ctrTitle"/>
          </p:nvPr>
        </p:nvSpPr>
        <p:spPr>
          <a:xfrm>
            <a:off x="479425" y="1335575"/>
            <a:ext cx="6925500" cy="3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You have: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Char char="-"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A plan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Char char="-"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A great </a:t>
            </a: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example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Char char="-"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A word bank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Char char="-"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Some sentence openers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Poppins"/>
                <a:ea typeface="Poppins"/>
                <a:cs typeface="Poppins"/>
                <a:sym typeface="Poppins"/>
              </a:rPr>
              <a:t>Let’s make the magic happen!</a:t>
            </a:r>
            <a:endParaRPr sz="3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07" name="Google Shape;80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400" y="1724100"/>
            <a:ext cx="4959800" cy="37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83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8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4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Peer feedback</a:t>
            </a:r>
            <a:endParaRPr sz="3750"/>
          </a:p>
        </p:txBody>
      </p:sp>
      <p:sp>
        <p:nvSpPr>
          <p:cNvPr id="814" name="Google Shape;814;p84"/>
          <p:cNvSpPr txBox="1"/>
          <p:nvPr>
            <p:ph type="ctrTitle"/>
          </p:nvPr>
        </p:nvSpPr>
        <p:spPr>
          <a:xfrm>
            <a:off x="479425" y="1119150"/>
            <a:ext cx="10836900" cy="3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Give your partner some supportive, constructive feedback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Char char="●"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I really liked how you…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Char char="●"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Specifically, I  liked the word/line ‘___’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Char char="●"/>
            </a:pPr>
            <a:r>
              <a:rPr b="0" lang="en-GB" sz="3100">
                <a:latin typeface="Poppins"/>
                <a:ea typeface="Poppins"/>
                <a:cs typeface="Poppins"/>
                <a:sym typeface="Poppins"/>
              </a:rPr>
              <a:t>Could you have also thought about including more about ___</a:t>
            </a:r>
            <a:endParaRPr b="0" sz="3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5"/>
          <p:cNvSpPr txBox="1"/>
          <p:nvPr>
            <p:ph type="ctrTitle"/>
          </p:nvPr>
        </p:nvSpPr>
        <p:spPr>
          <a:xfrm>
            <a:off x="488495" y="2124914"/>
            <a:ext cx="11224079" cy="2022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Poppins SemiBold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820" name="Google Shape;820;p85"/>
          <p:cNvSpPr txBox="1"/>
          <p:nvPr>
            <p:ph idx="12" type="sldNum"/>
          </p:nvPr>
        </p:nvSpPr>
        <p:spPr>
          <a:xfrm>
            <a:off x="11382824" y="6358039"/>
            <a:ext cx="318272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9"/>
          <p:cNvSpPr txBox="1"/>
          <p:nvPr>
            <p:ph type="ctrTitle"/>
          </p:nvPr>
        </p:nvSpPr>
        <p:spPr>
          <a:xfrm>
            <a:off x="488446" y="1100152"/>
            <a:ext cx="56076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/>
              <a:t>As Christmas approaches, what’s the one thing you most look forward to?</a:t>
            </a:r>
            <a:endParaRPr/>
          </a:p>
        </p:txBody>
      </p:sp>
      <p:sp>
        <p:nvSpPr>
          <p:cNvPr id="680" name="Google Shape;680;p69"/>
          <p:cNvSpPr txBox="1"/>
          <p:nvPr>
            <p:ph idx="1" type="body"/>
          </p:nvPr>
        </p:nvSpPr>
        <p:spPr>
          <a:xfrm>
            <a:off x="488496" y="419075"/>
            <a:ext cx="560750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 SemiBold"/>
              <a:buNone/>
            </a:pPr>
            <a:r>
              <a:rPr lang="en-GB"/>
              <a:t>Nearly there…</a:t>
            </a:r>
            <a:endParaRPr/>
          </a:p>
        </p:txBody>
      </p:sp>
      <p:pic>
        <p:nvPicPr>
          <p:cNvPr id="681" name="Google Shape;68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46" y="1826475"/>
            <a:ext cx="5791200" cy="4632900"/>
          </a:xfrm>
          <a:prstGeom prst="roundRect">
            <a:avLst>
              <a:gd fmla="val 3978" name="adj"/>
            </a:avLst>
          </a:prstGeom>
          <a:noFill/>
          <a:ln>
            <a:noFill/>
          </a:ln>
        </p:spPr>
      </p:pic>
      <p:sp>
        <p:nvSpPr>
          <p:cNvPr id="682" name="Google Shape;682;p69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1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0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050"/>
              <a:t>But… let’s be honest… which is more accurate?</a:t>
            </a:r>
            <a:endParaRPr sz="305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550"/>
              <a:t>Does it matter?</a:t>
            </a:r>
            <a:endParaRPr sz="3550"/>
          </a:p>
        </p:txBody>
      </p:sp>
      <p:pic>
        <p:nvPicPr>
          <p:cNvPr id="688" name="Google Shape;688;p70"/>
          <p:cNvPicPr preferRelativeResize="0"/>
          <p:nvPr/>
        </p:nvPicPr>
        <p:blipFill rotWithShape="1">
          <a:blip r:embed="rId3">
            <a:alphaModFix/>
          </a:blip>
          <a:srcRect b="0" l="14588" r="14835" t="0"/>
          <a:stretch/>
        </p:blipFill>
        <p:spPr>
          <a:xfrm>
            <a:off x="7139525" y="888500"/>
            <a:ext cx="4087200" cy="5791200"/>
          </a:xfrm>
          <a:prstGeom prst="roundRect">
            <a:avLst>
              <a:gd fmla="val 4709" name="adj"/>
            </a:avLst>
          </a:prstGeom>
          <a:noFill/>
          <a:ln>
            <a:noFill/>
          </a:ln>
        </p:spPr>
      </p:pic>
      <p:pic>
        <p:nvPicPr>
          <p:cNvPr id="689" name="Google Shape;689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25" y="1792500"/>
            <a:ext cx="6188100" cy="3480900"/>
          </a:xfrm>
          <a:prstGeom prst="roundRect">
            <a:avLst>
              <a:gd fmla="val 3429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1"/>
          <p:cNvSpPr txBox="1"/>
          <p:nvPr>
            <p:ph idx="1" type="body"/>
          </p:nvPr>
        </p:nvSpPr>
        <p:spPr>
          <a:xfrm>
            <a:off x="479428" y="227825"/>
            <a:ext cx="104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What is ‘tradition’ anyway?</a:t>
            </a:r>
            <a:endParaRPr sz="3750"/>
          </a:p>
        </p:txBody>
      </p:sp>
      <p:pic>
        <p:nvPicPr>
          <p:cNvPr id="695" name="Google Shape;695;p71"/>
          <p:cNvPicPr preferRelativeResize="0"/>
          <p:nvPr/>
        </p:nvPicPr>
        <p:blipFill rotWithShape="1">
          <a:blip r:embed="rId3">
            <a:alphaModFix/>
          </a:blip>
          <a:srcRect b="0" l="14588" r="14835" t="0"/>
          <a:stretch/>
        </p:blipFill>
        <p:spPr>
          <a:xfrm>
            <a:off x="9492650" y="3652425"/>
            <a:ext cx="2220000" cy="3145500"/>
          </a:xfrm>
          <a:prstGeom prst="roundRect">
            <a:avLst>
              <a:gd fmla="val 4757" name="adj"/>
            </a:avLst>
          </a:prstGeom>
          <a:noFill/>
          <a:ln>
            <a:noFill/>
          </a:ln>
        </p:spPr>
      </p:pic>
      <p:pic>
        <p:nvPicPr>
          <p:cNvPr id="696" name="Google Shape;69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925" y="1359975"/>
            <a:ext cx="3481500" cy="1958400"/>
          </a:xfrm>
          <a:prstGeom prst="roundRect">
            <a:avLst>
              <a:gd fmla="val 4980" name="adj"/>
            </a:avLst>
          </a:prstGeom>
          <a:noFill/>
          <a:ln>
            <a:noFill/>
          </a:ln>
        </p:spPr>
      </p:pic>
      <p:sp>
        <p:nvSpPr>
          <p:cNvPr id="697" name="Google Shape;697;p71"/>
          <p:cNvSpPr txBox="1"/>
          <p:nvPr>
            <p:ph type="ctrTitle"/>
          </p:nvPr>
        </p:nvSpPr>
        <p:spPr>
          <a:xfrm>
            <a:off x="479426" y="1196975"/>
            <a:ext cx="67548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b="0" lang="en-GB" sz="4300">
                <a:latin typeface="Poppins"/>
                <a:ea typeface="Poppins"/>
                <a:cs typeface="Poppins"/>
                <a:sym typeface="Poppins"/>
              </a:rPr>
              <a:t>The noun ‘tradition’ has Latin roots in the word </a:t>
            </a:r>
            <a:r>
              <a:rPr lang="en-GB" sz="4300">
                <a:latin typeface="Poppins"/>
                <a:ea typeface="Poppins"/>
                <a:cs typeface="Poppins"/>
                <a:sym typeface="Poppins"/>
              </a:rPr>
              <a:t>tradere</a:t>
            </a:r>
            <a:r>
              <a:rPr b="0" lang="en-GB" sz="4300"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GB" sz="4300"/>
              <a:t> </a:t>
            </a:r>
            <a:r>
              <a:rPr b="0" lang="en-GB" sz="4300">
                <a:latin typeface="Poppins"/>
                <a:ea typeface="Poppins"/>
                <a:cs typeface="Poppins"/>
                <a:sym typeface="Poppins"/>
              </a:rPr>
              <a:t>which means</a:t>
            </a:r>
            <a:r>
              <a:rPr lang="en-GB" sz="4300"/>
              <a:t> hand over or hand down.</a:t>
            </a:r>
            <a:endParaRPr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sz="4300"/>
          </a:p>
        </p:txBody>
      </p:sp>
      <p:sp>
        <p:nvSpPr>
          <p:cNvPr id="698" name="Google Shape;698;p71"/>
          <p:cNvSpPr txBox="1"/>
          <p:nvPr>
            <p:ph idx="1" type="body"/>
          </p:nvPr>
        </p:nvSpPr>
        <p:spPr>
          <a:xfrm>
            <a:off x="933925" y="4284925"/>
            <a:ext cx="104496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6672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750"/>
              <a:buFont typeface="Poppins"/>
              <a:buChar char="●"/>
            </a:pPr>
            <a:r>
              <a:rPr b="0" lang="en-GB" sz="3750">
                <a:latin typeface="Poppins"/>
                <a:ea typeface="Poppins"/>
                <a:cs typeface="Poppins"/>
                <a:sym typeface="Poppins"/>
              </a:rPr>
              <a:t>What’s been handed to you?</a:t>
            </a:r>
            <a:endParaRPr b="0" sz="3750">
              <a:latin typeface="Poppins"/>
              <a:ea typeface="Poppins"/>
              <a:cs typeface="Poppins"/>
              <a:sym typeface="Poppins"/>
            </a:endParaRPr>
          </a:p>
          <a:p>
            <a:pPr indent="-46672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750"/>
              <a:buFont typeface="Poppins"/>
              <a:buChar char="●"/>
            </a:pPr>
            <a:r>
              <a:rPr b="0" lang="en-GB" sz="3750">
                <a:latin typeface="Poppins"/>
                <a:ea typeface="Poppins"/>
                <a:cs typeface="Poppins"/>
                <a:sym typeface="Poppins"/>
              </a:rPr>
              <a:t>What will you pass on?</a:t>
            </a:r>
            <a:endParaRPr b="0" sz="3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9" name="Google Shape;699;p71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2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2"/>
          <p:cNvSpPr txBox="1"/>
          <p:nvPr>
            <p:ph type="ctrTitle"/>
          </p:nvPr>
        </p:nvSpPr>
        <p:spPr>
          <a:xfrm>
            <a:off x="488500" y="1146325"/>
            <a:ext cx="5836200" cy="5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Write a </a:t>
            </a:r>
            <a:r>
              <a:rPr lang="en-GB" sz="4000">
                <a:latin typeface="Poppins"/>
                <a:ea typeface="Poppins"/>
                <a:cs typeface="Poppins"/>
                <a:sym typeface="Poppins"/>
              </a:rPr>
              <a:t>lively</a:t>
            </a: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4000">
                <a:latin typeface="Poppins"/>
                <a:ea typeface="Poppins"/>
                <a:cs typeface="Poppins"/>
                <a:sym typeface="Poppins"/>
              </a:rPr>
              <a:t>entertaining </a:t>
            </a: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article for your school website entitled:</a:t>
            </a:r>
            <a:endParaRPr b="0" sz="4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The Festive Season with the</a:t>
            </a: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 ___” </a:t>
            </a: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(insert family name)</a:t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t/>
            </a:r>
            <a:endParaRPr b="0" sz="4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t/>
            </a:r>
            <a:endParaRPr b="0" sz="4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t/>
            </a:r>
            <a:endParaRPr b="0" sz="4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5" name="Google Shape;705;p72"/>
          <p:cNvSpPr txBox="1"/>
          <p:nvPr>
            <p:ph idx="1" type="body"/>
          </p:nvPr>
        </p:nvSpPr>
        <p:spPr>
          <a:xfrm>
            <a:off x="488496" y="419075"/>
            <a:ext cx="560750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</a:pPr>
            <a:r>
              <a:rPr lang="en-GB"/>
              <a:t>A sideways look at Christmas: your task</a:t>
            </a:r>
            <a:endParaRPr/>
          </a:p>
        </p:txBody>
      </p:sp>
      <p:pic>
        <p:nvPicPr>
          <p:cNvPr id="706" name="Google Shape;706;p72"/>
          <p:cNvPicPr preferRelativeResize="0"/>
          <p:nvPr/>
        </p:nvPicPr>
        <p:blipFill rotWithShape="1">
          <a:blip r:embed="rId3">
            <a:alphaModFix/>
          </a:blip>
          <a:srcRect b="0" l="4574" r="5908" t="0"/>
          <a:stretch/>
        </p:blipFill>
        <p:spPr>
          <a:xfrm>
            <a:off x="6665450" y="1196975"/>
            <a:ext cx="5184300" cy="3860700"/>
          </a:xfrm>
          <a:prstGeom prst="roundRect">
            <a:avLst>
              <a:gd fmla="val 608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3"/>
          <p:cNvSpPr txBox="1"/>
          <p:nvPr>
            <p:ph idx="1" type="body"/>
          </p:nvPr>
        </p:nvSpPr>
        <p:spPr>
          <a:xfrm>
            <a:off x="479425" y="227825"/>
            <a:ext cx="583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8"/>
              <a:buFont typeface="Poppins SemiBold"/>
              <a:buNone/>
            </a:pPr>
            <a:r>
              <a:rPr lang="en-GB" sz="3750"/>
              <a:t>“</a:t>
            </a:r>
            <a:r>
              <a:rPr lang="en-GB" sz="3750"/>
              <a:t>The Festive Season with the</a:t>
            </a:r>
            <a:r>
              <a:rPr lang="en-GB" sz="3750"/>
              <a:t> ____”</a:t>
            </a:r>
            <a:endParaRPr sz="3750"/>
          </a:p>
        </p:txBody>
      </p:sp>
      <p:pic>
        <p:nvPicPr>
          <p:cNvPr id="712" name="Google Shape;712;p73"/>
          <p:cNvPicPr preferRelativeResize="0"/>
          <p:nvPr/>
        </p:nvPicPr>
        <p:blipFill rotWithShape="1">
          <a:blip r:embed="rId3">
            <a:alphaModFix/>
          </a:blip>
          <a:srcRect b="0" l="14588" r="14835" t="0"/>
          <a:stretch/>
        </p:blipFill>
        <p:spPr>
          <a:xfrm>
            <a:off x="9652025" y="3664425"/>
            <a:ext cx="2152200" cy="3049200"/>
          </a:xfrm>
          <a:prstGeom prst="roundRect">
            <a:avLst>
              <a:gd fmla="val 5853" name="adj"/>
            </a:avLst>
          </a:prstGeom>
          <a:noFill/>
          <a:ln>
            <a:noFill/>
          </a:ln>
        </p:spPr>
      </p:pic>
      <p:pic>
        <p:nvPicPr>
          <p:cNvPr id="713" name="Google Shape;71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316" y="1365352"/>
            <a:ext cx="3615900" cy="2033700"/>
          </a:xfrm>
          <a:prstGeom prst="roundRect">
            <a:avLst>
              <a:gd fmla="val 7182" name="adj"/>
            </a:avLst>
          </a:prstGeom>
          <a:noFill/>
          <a:ln>
            <a:noFill/>
          </a:ln>
        </p:spPr>
      </p:pic>
      <p:sp>
        <p:nvSpPr>
          <p:cNvPr id="714" name="Google Shape;714;p73"/>
          <p:cNvSpPr txBox="1"/>
          <p:nvPr>
            <p:ph type="ctrTitle"/>
          </p:nvPr>
        </p:nvSpPr>
        <p:spPr>
          <a:xfrm>
            <a:off x="479425" y="2064799"/>
            <a:ext cx="44826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rPr lang="en-GB" sz="3200">
                <a:latin typeface="Poppins"/>
                <a:ea typeface="Poppins"/>
                <a:cs typeface="Poppins"/>
                <a:sym typeface="Poppins"/>
              </a:rPr>
              <a:t>Let’s get down to it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SemiBold"/>
              <a:buNone/>
            </a:pPr>
            <a:r>
              <a:t/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Get up time?</a:t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Food?</a:t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Eating times?</a:t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Guests?</a:t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Leaving the house?</a:t>
            </a:r>
            <a:endParaRPr sz="3200"/>
          </a:p>
        </p:txBody>
      </p:sp>
      <p:sp>
        <p:nvSpPr>
          <p:cNvPr id="715" name="Google Shape;715;p73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3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6" name="Google Shape;716;p73"/>
          <p:cNvSpPr txBox="1"/>
          <p:nvPr>
            <p:ph type="ctrTitle"/>
          </p:nvPr>
        </p:nvSpPr>
        <p:spPr>
          <a:xfrm>
            <a:off x="4631075" y="2482349"/>
            <a:ext cx="44826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Neighbours?</a:t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Games?</a:t>
            </a:r>
            <a:endParaRPr b="0" sz="3200"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"/>
              <a:buChar char="●"/>
            </a:pP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Films?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4"/>
          <p:cNvSpPr txBox="1"/>
          <p:nvPr>
            <p:ph type="ctrTitle"/>
          </p:nvPr>
        </p:nvSpPr>
        <p:spPr>
          <a:xfrm>
            <a:off x="488500" y="1146325"/>
            <a:ext cx="53001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Write a </a:t>
            </a:r>
            <a:r>
              <a:rPr lang="en-GB" sz="4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lively</a:t>
            </a:r>
            <a:r>
              <a:rPr b="0" lang="en-GB" sz="4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4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entertaining</a:t>
            </a:r>
            <a:r>
              <a:rPr b="0" lang="en-GB" sz="4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4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article</a:t>
            </a:r>
            <a:r>
              <a:rPr lang="en-GB" sz="4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4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for your school website</a:t>
            </a:r>
            <a:r>
              <a:rPr lang="en-GB" sz="40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entitled, “</a:t>
            </a: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The Festive Season with the</a:t>
            </a: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 ___” </a:t>
            </a:r>
            <a:r>
              <a:rPr b="0" lang="en-GB" sz="3200">
                <a:latin typeface="Poppins"/>
                <a:ea typeface="Poppins"/>
                <a:cs typeface="Poppins"/>
                <a:sym typeface="Poppins"/>
              </a:rPr>
              <a:t>(insert family name)</a:t>
            </a:r>
            <a:endParaRPr b="0" sz="4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74"/>
          <p:cNvSpPr txBox="1"/>
          <p:nvPr>
            <p:ph idx="1" type="body"/>
          </p:nvPr>
        </p:nvSpPr>
        <p:spPr>
          <a:xfrm>
            <a:off x="488496" y="419075"/>
            <a:ext cx="560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</a:pPr>
            <a:r>
              <a:rPr lang="en-GB"/>
              <a:t>How are we going to be successful?</a:t>
            </a:r>
            <a:endParaRPr/>
          </a:p>
        </p:txBody>
      </p:sp>
      <p:sp>
        <p:nvSpPr>
          <p:cNvPr id="723" name="Google Shape;723;p74"/>
          <p:cNvSpPr/>
          <p:nvPr/>
        </p:nvSpPr>
        <p:spPr>
          <a:xfrm>
            <a:off x="6458200" y="566450"/>
            <a:ext cx="5335200" cy="1477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purpose </a:t>
            </a: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influence your language choices, including words and sentences?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74"/>
          <p:cNvSpPr/>
          <p:nvPr/>
        </p:nvSpPr>
        <p:spPr>
          <a:xfrm>
            <a:off x="6458200" y="2603650"/>
            <a:ext cx="5073600" cy="1399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genre</a:t>
            </a: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your language choices, including words and sentences?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74"/>
          <p:cNvSpPr/>
          <p:nvPr/>
        </p:nvSpPr>
        <p:spPr>
          <a:xfrm>
            <a:off x="6458300" y="4562825"/>
            <a:ext cx="5073600" cy="1399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audience</a:t>
            </a: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your language choices, including words and sentences?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5"/>
          <p:cNvSpPr txBox="1"/>
          <p:nvPr>
            <p:ph type="ctrTitle"/>
          </p:nvPr>
        </p:nvSpPr>
        <p:spPr>
          <a:xfrm>
            <a:off x="488500" y="1635700"/>
            <a:ext cx="5300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rPr b="0" lang="en-GB" sz="4000">
                <a:latin typeface="Poppins"/>
                <a:ea typeface="Poppins"/>
                <a:cs typeface="Poppins"/>
                <a:sym typeface="Poppins"/>
              </a:rPr>
              <a:t>Let’s make a list of key things to remember when it comes to each of these things…</a:t>
            </a:r>
            <a:endParaRPr b="0" sz="4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SemiBold"/>
              <a:buNone/>
            </a:pPr>
            <a:r>
              <a:t/>
            </a:r>
            <a:endParaRPr b="0" sz="4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1" name="Google Shape;731;p75"/>
          <p:cNvSpPr txBox="1"/>
          <p:nvPr>
            <p:ph idx="1" type="body"/>
          </p:nvPr>
        </p:nvSpPr>
        <p:spPr>
          <a:xfrm>
            <a:off x="488496" y="419075"/>
            <a:ext cx="560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</a:pPr>
            <a:r>
              <a:rPr lang="en-GB"/>
              <a:t>How are we going to be successful?</a:t>
            </a:r>
            <a:endParaRPr/>
          </a:p>
        </p:txBody>
      </p:sp>
      <p:sp>
        <p:nvSpPr>
          <p:cNvPr id="732" name="Google Shape;732;p75"/>
          <p:cNvSpPr/>
          <p:nvPr/>
        </p:nvSpPr>
        <p:spPr>
          <a:xfrm>
            <a:off x="6458200" y="566450"/>
            <a:ext cx="5335200" cy="1477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purpose </a:t>
            </a: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influence your language choices, including words and sentences?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3" name="Google Shape;733;p75"/>
          <p:cNvSpPr/>
          <p:nvPr/>
        </p:nvSpPr>
        <p:spPr>
          <a:xfrm>
            <a:off x="6458200" y="2603650"/>
            <a:ext cx="5073600" cy="1399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genre</a:t>
            </a: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your language choices, including words and sentences?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4" name="Google Shape;734;p75"/>
          <p:cNvSpPr/>
          <p:nvPr/>
        </p:nvSpPr>
        <p:spPr>
          <a:xfrm>
            <a:off x="6458300" y="4562825"/>
            <a:ext cx="5073600" cy="1399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audience</a:t>
            </a:r>
            <a:r>
              <a:rPr lang="en-GB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your language choices, including words and sentences?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75"/>
          <p:cNvSpPr txBox="1"/>
          <p:nvPr/>
        </p:nvSpPr>
        <p:spPr>
          <a:xfrm>
            <a:off x="2577650" y="5671575"/>
            <a:ext cx="3369900" cy="92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Activity 4</a:t>
            </a:r>
            <a:endParaRPr sz="5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6"/>
          <p:cNvSpPr txBox="1"/>
          <p:nvPr>
            <p:ph idx="1" type="body"/>
          </p:nvPr>
        </p:nvSpPr>
        <p:spPr>
          <a:xfrm>
            <a:off x="488496" y="419075"/>
            <a:ext cx="560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</a:pPr>
            <a:r>
              <a:rPr lang="en-GB"/>
              <a:t>How are we going to be successful?</a:t>
            </a:r>
            <a:endParaRPr/>
          </a:p>
        </p:txBody>
      </p:sp>
      <p:sp>
        <p:nvSpPr>
          <p:cNvPr id="741" name="Google Shape;741;p76"/>
          <p:cNvSpPr/>
          <p:nvPr/>
        </p:nvSpPr>
        <p:spPr>
          <a:xfrm>
            <a:off x="562275" y="2837400"/>
            <a:ext cx="4002600" cy="1301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1900">
                <a:latin typeface="Poppins"/>
                <a:ea typeface="Poppins"/>
                <a:cs typeface="Poppins"/>
                <a:sym typeface="Poppins"/>
              </a:rPr>
              <a:t>purpose </a:t>
            </a: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influence your language choices, including words and sentences?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2" name="Google Shape;742;p76"/>
          <p:cNvSpPr/>
          <p:nvPr/>
        </p:nvSpPr>
        <p:spPr>
          <a:xfrm>
            <a:off x="562275" y="1166162"/>
            <a:ext cx="4002600" cy="1399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000">
                <a:latin typeface="Poppins"/>
                <a:ea typeface="Poppins"/>
                <a:cs typeface="Poppins"/>
                <a:sym typeface="Poppins"/>
              </a:rPr>
              <a:t>genre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 your language choices, including words and sentences?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3" name="Google Shape;743;p76"/>
          <p:cNvSpPr/>
          <p:nvPr/>
        </p:nvSpPr>
        <p:spPr>
          <a:xfrm>
            <a:off x="525375" y="4410262"/>
            <a:ext cx="4076400" cy="1399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Poppins"/>
                <a:ea typeface="Poppins"/>
                <a:cs typeface="Poppins"/>
                <a:sym typeface="Poppins"/>
              </a:rPr>
              <a:t>How will this </a:t>
            </a:r>
            <a:r>
              <a:rPr b="1" lang="en-GB" sz="2100">
                <a:latin typeface="Poppins"/>
                <a:ea typeface="Poppins"/>
                <a:cs typeface="Poppins"/>
                <a:sym typeface="Poppins"/>
              </a:rPr>
              <a:t>audience</a:t>
            </a:r>
            <a:r>
              <a:rPr lang="en-GB" sz="2100">
                <a:latin typeface="Poppins"/>
                <a:ea typeface="Poppins"/>
                <a:cs typeface="Poppins"/>
                <a:sym typeface="Poppins"/>
              </a:rPr>
              <a:t> your language choices, including words and sentences?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4" name="Google Shape;744;p76"/>
          <p:cNvSpPr/>
          <p:nvPr/>
        </p:nvSpPr>
        <p:spPr>
          <a:xfrm>
            <a:off x="4905675" y="1166150"/>
            <a:ext cx="6678900" cy="1399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Key Features of an article/blog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A catchy/punchy title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A range of paragraph lengths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A minimum of 4 paragraphs/ideas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Suggested 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structure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: sharp, one line opening, the uniqueness of Christmas in your house, your overall thoughts about Christmas, your key Christmas message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76"/>
          <p:cNvSpPr/>
          <p:nvPr/>
        </p:nvSpPr>
        <p:spPr>
          <a:xfrm>
            <a:off x="4905675" y="2791824"/>
            <a:ext cx="6678900" cy="1399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Poppins"/>
                <a:ea typeface="Poppins"/>
                <a:cs typeface="Poppins"/>
                <a:sym typeface="Poppins"/>
              </a:rPr>
              <a:t>Lively/entertaining purpose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AutoNum type="arabicPeriod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Engaging with the reader directly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AutoNum type="arabicPeriod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Informal language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AutoNum type="arabicPeriod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A range of openers 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AutoNum type="arabicPeriod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Exaggeration/tone words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6" name="Google Shape;746;p76"/>
          <p:cNvSpPr/>
          <p:nvPr/>
        </p:nvSpPr>
        <p:spPr>
          <a:xfrm>
            <a:off x="4905675" y="4459462"/>
            <a:ext cx="6678900" cy="1301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Poppins"/>
                <a:ea typeface="Poppins"/>
                <a:cs typeface="Poppins"/>
                <a:sym typeface="Poppins"/>
              </a:rPr>
              <a:t>Lively/entertaining purpose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AutoNum type="arabicPeriod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Who are you writing for? One audience? More than one?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AutoNum type="arabicPeriod"/>
            </a:pP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What might cause controversy/debate </a:t>
            </a: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between</a:t>
            </a:r>
            <a:r>
              <a:rPr lang="en-GB" sz="1600">
                <a:latin typeface="Poppins"/>
                <a:ea typeface="Poppins"/>
                <a:cs typeface="Poppins"/>
                <a:sym typeface="Poppins"/>
              </a:rPr>
              <a:t> these people?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" name="Google Shape;747;p76"/>
          <p:cNvSpPr/>
          <p:nvPr/>
        </p:nvSpPr>
        <p:spPr>
          <a:xfrm>
            <a:off x="7979875" y="419075"/>
            <a:ext cx="3732696" cy="68137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 4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drock Template">
  <a:themeElements>
    <a:clrScheme name="Bedrock Colour Palette">
      <a:dk1>
        <a:srgbClr val="001645"/>
      </a:dk1>
      <a:lt1>
        <a:srgbClr val="FFFFFF"/>
      </a:lt1>
      <a:dk2>
        <a:srgbClr val="8D66DD"/>
      </a:dk2>
      <a:lt2>
        <a:srgbClr val="EFF1F8"/>
      </a:lt2>
      <a:accent1>
        <a:srgbClr val="1FA3FC"/>
      </a:accent1>
      <a:accent2>
        <a:srgbClr val="00D9C7"/>
      </a:accent2>
      <a:accent3>
        <a:srgbClr val="FFCA1F"/>
      </a:accent3>
      <a:accent4>
        <a:srgbClr val="FF7B57"/>
      </a:accent4>
      <a:accent5>
        <a:srgbClr val="FE7195"/>
      </a:accent5>
      <a:accent6>
        <a:srgbClr val="F0F0FF"/>
      </a:accent6>
      <a:hlink>
        <a:srgbClr val="8D66DD"/>
      </a:hlink>
      <a:folHlink>
        <a:srgbClr val="1FA3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