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6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Poppins"/>
      <p:regular r:id="rId10"/>
      <p:bold r:id="rId11"/>
      <p:italic r:id="rId12"/>
      <p:boldItalic r:id="rId13"/>
    </p:embeddedFont>
    <p:embeddedFont>
      <p:font typeface="Poppins Light"/>
      <p:regular r:id="rId14"/>
      <p:bold r:id="rId15"/>
      <p:italic r:id="rId16"/>
      <p:boldItalic r:id="rId17"/>
    </p:embeddedFont>
    <p:embeddedFont>
      <p:font typeface="Poppins Medium"/>
      <p:regular r:id="rId18"/>
      <p:bold r:id="rId19"/>
      <p:italic r:id="rId20"/>
      <p:boldItalic r:id="rId21"/>
    </p:embeddedFont>
    <p:embeddedFont>
      <p:font typeface="Poppins Black"/>
      <p:bold r:id="rId22"/>
      <p:boldItalic r:id="rId23"/>
    </p:embeddedFont>
    <p:embeddedFont>
      <p:font typeface="Poppins SemiBold"/>
      <p:regular r:id="rId24"/>
      <p:bold r:id="rId25"/>
      <p:italic r:id="rId26"/>
      <p:boldItalic r:id="rId27"/>
    </p:embeddedFont>
    <p:embeddedFont>
      <p:font typeface="Poppins ExtraLight"/>
      <p:regular r:id="rId28"/>
      <p:bold r:id="rId29"/>
      <p:italic r:id="rId30"/>
      <p:boldItalic r:id="rId31"/>
    </p:embeddedFont>
    <p:embeddedFont>
      <p:font typeface="Lexend Black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71B346E-61B3-45FF-846E-B333056CD64D}">
  <a:tblStyle styleId="{B71B346E-61B3-45FF-846E-B333056CD64D}" styleName="Table_0">
    <a:wholeTbl>
      <a:tcTxStyle b="off" i="off">
        <a:font>
          <a:latin typeface="Poppins"/>
          <a:ea typeface="Poppins"/>
          <a:cs typeface="Poppins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ExtraLight-boldItalic.fntdata"/><Relationship Id="rId30" Type="http://schemas.openxmlformats.org/officeDocument/2006/relationships/font" Target="fonts/PoppinsExtraLight-italic.fntdata"/><Relationship Id="rId32" Type="http://schemas.openxmlformats.org/officeDocument/2006/relationships/font" Target="fonts/LexendBlack-bold.fntdata"/><Relationship Id="rId20" Type="http://schemas.openxmlformats.org/officeDocument/2006/relationships/font" Target="fonts/PoppinsMedium-italic.fntdata"/><Relationship Id="rId22" Type="http://schemas.openxmlformats.org/officeDocument/2006/relationships/font" Target="fonts/PoppinsBlack-bold.fntdata"/><Relationship Id="rId21" Type="http://schemas.openxmlformats.org/officeDocument/2006/relationships/font" Target="fonts/PoppinsMedium-boldItalic.fntdata"/><Relationship Id="rId24" Type="http://schemas.openxmlformats.org/officeDocument/2006/relationships/font" Target="fonts/PoppinsSemiBold-regular.fntdata"/><Relationship Id="rId23" Type="http://schemas.openxmlformats.org/officeDocument/2006/relationships/font" Target="fonts/PoppinsBlack-boldItalic.fntdata"/><Relationship Id="rId26" Type="http://schemas.openxmlformats.org/officeDocument/2006/relationships/font" Target="fonts/PoppinsSemiBold-italic.fntdata"/><Relationship Id="rId25" Type="http://schemas.openxmlformats.org/officeDocument/2006/relationships/font" Target="fonts/PoppinsSemiBold-bold.fntdata"/><Relationship Id="rId28" Type="http://schemas.openxmlformats.org/officeDocument/2006/relationships/font" Target="fonts/PoppinsExtraLight-regular.fntdata"/><Relationship Id="rId27" Type="http://schemas.openxmlformats.org/officeDocument/2006/relationships/font" Target="fonts/PoppinsSemiBold-boldItalic.fntdata"/><Relationship Id="rId29" Type="http://schemas.openxmlformats.org/officeDocument/2006/relationships/font" Target="fonts/PoppinsExtraLight-bold.fntdata"/><Relationship Id="rId11" Type="http://schemas.openxmlformats.org/officeDocument/2006/relationships/font" Target="fonts/Poppins-bold.fntdata"/><Relationship Id="rId10" Type="http://schemas.openxmlformats.org/officeDocument/2006/relationships/font" Target="fonts/Poppins-regular.fntdata"/><Relationship Id="rId13" Type="http://schemas.openxmlformats.org/officeDocument/2006/relationships/font" Target="fonts/Poppins-boldItalic.fntdata"/><Relationship Id="rId12" Type="http://schemas.openxmlformats.org/officeDocument/2006/relationships/font" Target="fonts/Poppins-italic.fntdata"/><Relationship Id="rId15" Type="http://schemas.openxmlformats.org/officeDocument/2006/relationships/font" Target="fonts/PoppinsLight-bold.fntdata"/><Relationship Id="rId14" Type="http://schemas.openxmlformats.org/officeDocument/2006/relationships/font" Target="fonts/PoppinsLight-regular.fntdata"/><Relationship Id="rId17" Type="http://schemas.openxmlformats.org/officeDocument/2006/relationships/font" Target="fonts/PoppinsLight-boldItalic.fntdata"/><Relationship Id="rId16" Type="http://schemas.openxmlformats.org/officeDocument/2006/relationships/font" Target="fonts/PoppinsLight-italic.fntdata"/><Relationship Id="rId19" Type="http://schemas.openxmlformats.org/officeDocument/2006/relationships/font" Target="fonts/PoppinsMedium-bold.fntdata"/><Relationship Id="rId18" Type="http://schemas.openxmlformats.org/officeDocument/2006/relationships/font" Target="fonts/Poppins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84fb0163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6" name="Google Shape;676;g284fb01635e_0_0:notes"/>
          <p:cNvSpPr/>
          <p:nvPr>
            <p:ph idx="2" type="sldImg"/>
          </p:nvPr>
        </p:nvSpPr>
        <p:spPr>
          <a:xfrm>
            <a:off x="615652" y="685800"/>
            <a:ext cx="5627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284fb01635e_0_1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7" name="Google Shape;687;g284fb01635e_0_1642:notes"/>
          <p:cNvSpPr/>
          <p:nvPr>
            <p:ph idx="2" type="sldImg"/>
          </p:nvPr>
        </p:nvSpPr>
        <p:spPr>
          <a:xfrm>
            <a:off x="615652" y="685800"/>
            <a:ext cx="5627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84fb01635e_0_101:notes"/>
          <p:cNvSpPr txBox="1"/>
          <p:nvPr>
            <p:ph idx="1" type="body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700" lIns="45425" spcFirstLastPara="1" rIns="45425" wrap="square" tIns="2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t/>
            </a:r>
            <a:endParaRPr/>
          </a:p>
        </p:txBody>
      </p:sp>
      <p:sp>
        <p:nvSpPr>
          <p:cNvPr id="701" name="Google Shape;701;g284fb01635e_0_101:notes"/>
          <p:cNvSpPr/>
          <p:nvPr>
            <p:ph idx="2" type="sldImg"/>
          </p:nvPr>
        </p:nvSpPr>
        <p:spPr>
          <a:xfrm>
            <a:off x="2271740" y="1143642"/>
            <a:ext cx="23145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Title Slide 2">
  <p:cSld name="Graphic Title Slid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66372" y="314306"/>
            <a:ext cx="393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D0ECFE"/>
              </a:buClr>
              <a:buSzPts val="1100"/>
              <a:buFont typeface="Poppins SemiBold"/>
              <a:buNone/>
              <a:defRPr b="1" i="0" sz="1500">
                <a:solidFill>
                  <a:srgbClr val="D0ECFE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idx="2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0ECFE"/>
              </a:buClr>
              <a:buSzPts val="800"/>
              <a:buFont typeface="Poppins"/>
              <a:buNone/>
              <a:defRPr sz="1100">
                <a:solidFill>
                  <a:srgbClr val="D0ECFE"/>
                </a:solidFill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366371" y="1622989"/>
            <a:ext cx="8418300" cy="12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 SemiBold"/>
              <a:buNone/>
              <a:defRPr sz="45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Title Slide 1">
  <p:cSld name="Graphic Title Slid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ctrTitle"/>
          </p:nvPr>
        </p:nvSpPr>
        <p:spPr>
          <a:xfrm>
            <a:off x="366371" y="1622989"/>
            <a:ext cx="8418300" cy="12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 SemiBold"/>
              <a:buNone/>
              <a:defRPr sz="45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366372" y="314306"/>
            <a:ext cx="393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E7DEF8"/>
              </a:buClr>
              <a:buSzPts val="1100"/>
              <a:buFont typeface="Poppins SemiBold"/>
              <a:buNone/>
              <a:defRPr b="1" i="0" sz="1500">
                <a:solidFill>
                  <a:srgbClr val="E7DEF8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68" name="Google Shape;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1"/>
          <p:cNvSpPr txBox="1"/>
          <p:nvPr>
            <p:ph idx="2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7DEF8"/>
              </a:buClr>
              <a:buSzPts val="800"/>
              <a:buFont typeface="Poppins"/>
              <a:buNone/>
              <a:defRPr sz="1100">
                <a:solidFill>
                  <a:srgbClr val="E7DEF8"/>
                </a:solidFill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 Slide 3"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366372" y="859745"/>
            <a:ext cx="3881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366372" y="314306"/>
            <a:ext cx="420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oppins SemiBold"/>
              <a:buNone/>
              <a:defRPr b="1" i="0" sz="15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2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"/>
              <a:buNone/>
              <a:defRPr sz="1100"/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74" name="Google Shape;7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2"/>
          <p:cNvSpPr/>
          <p:nvPr>
            <p:ph idx="3" type="pic"/>
          </p:nvPr>
        </p:nvSpPr>
        <p:spPr>
          <a:xfrm>
            <a:off x="4583437" y="0"/>
            <a:ext cx="4560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Dark) 2">
  <p:cSld name="Title Slide (Dark) 2"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ctrTitle"/>
          </p:nvPr>
        </p:nvSpPr>
        <p:spPr>
          <a:xfrm>
            <a:off x="366372" y="859745"/>
            <a:ext cx="4205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SemiBold"/>
              <a:buNone/>
              <a:defRPr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366372" y="314306"/>
            <a:ext cx="420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Poppins SemiBold"/>
              <a:buNone/>
              <a:defRPr b="1" i="0"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79" name="Google Shape;7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/>
          <p:nvPr>
            <p:ph idx="2" type="pic"/>
          </p:nvPr>
        </p:nvSpPr>
        <p:spPr>
          <a:xfrm>
            <a:off x="5166121" y="0"/>
            <a:ext cx="39777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1" name="Google Shape;81;p13"/>
          <p:cNvSpPr txBox="1"/>
          <p:nvPr>
            <p:ph idx="3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Poppins"/>
              <a:buNone/>
              <a:defRPr sz="1100">
                <a:solidFill>
                  <a:schemeClr val="accent2"/>
                </a:solidFill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>
  <p:cSld name="Section Divider">
    <p:bg>
      <p:bgPr>
        <a:solidFill>
          <a:schemeClr val="dk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367699" y="317105"/>
            <a:ext cx="16203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Poppins ExtraLight"/>
              <a:buNone/>
              <a:defRPr b="0" i="0" sz="6000">
                <a:solidFill>
                  <a:schemeClr val="accent2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type="ctrTitle"/>
          </p:nvPr>
        </p:nvSpPr>
        <p:spPr>
          <a:xfrm>
            <a:off x="367699" y="2283498"/>
            <a:ext cx="76080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Poppins SemiBold"/>
              <a:buNone/>
              <a:defRPr sz="41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/>
          <p:nvPr>
            <p:ph idx="2" type="body"/>
          </p:nvPr>
        </p:nvSpPr>
        <p:spPr>
          <a:xfrm>
            <a:off x="367699" y="2949792"/>
            <a:ext cx="4193100" cy="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b="0" i="0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+ Image">
  <p:cSld name="Divider + Image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ctrTitle"/>
          </p:nvPr>
        </p:nvSpPr>
        <p:spPr>
          <a:xfrm>
            <a:off x="4572000" y="3011233"/>
            <a:ext cx="41931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Poppins SemiBold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4591390" y="4083918"/>
            <a:ext cx="4193100" cy="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b="0" i="0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2" type="body"/>
          </p:nvPr>
        </p:nvSpPr>
        <p:spPr>
          <a:xfrm>
            <a:off x="4572000" y="307132"/>
            <a:ext cx="16203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ExtraLight"/>
              <a:buNone/>
              <a:defRPr b="0" i="0" sz="6000"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15"/>
          <p:cNvSpPr/>
          <p:nvPr>
            <p:ph idx="3" type="pic"/>
          </p:nvPr>
        </p:nvSpPr>
        <p:spPr>
          <a:xfrm>
            <a:off x="0" y="0"/>
            <a:ext cx="4140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5"/>
          <p:cNvSpPr txBox="1"/>
          <p:nvPr>
            <p:ph idx="4" type="body"/>
          </p:nvPr>
        </p:nvSpPr>
        <p:spPr>
          <a:xfrm>
            <a:off x="359569" y="4750594"/>
            <a:ext cx="140400" cy="140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+ Image">
  <p:cSld name="Contents + Imag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364098" y="307182"/>
            <a:ext cx="42075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364098" y="735546"/>
            <a:ext cx="42075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2" type="body"/>
          </p:nvPr>
        </p:nvSpPr>
        <p:spPr>
          <a:xfrm>
            <a:off x="368257" y="1221600"/>
            <a:ext cx="3679800" cy="30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1150" lvl="0" marL="457200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rabicPeriod"/>
              <a:defRPr b="0" i="0" sz="13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1150" lvl="1" marL="9144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3" type="body"/>
          </p:nvPr>
        </p:nvSpPr>
        <p:spPr>
          <a:xfrm>
            <a:off x="4047887" y="1221599"/>
            <a:ext cx="523800" cy="30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Poppins Medium"/>
              <a:buNone/>
              <a:defRPr b="0" i="0" sz="13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1150" lvl="1" marL="9144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2"/>
              </a:buClr>
              <a:buSzPts val="1300"/>
              <a:buChar char="•"/>
              <a:defRPr/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•"/>
              <a:defRPr/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16"/>
          <p:cNvSpPr/>
          <p:nvPr>
            <p:ph idx="4" type="pic"/>
          </p:nvPr>
        </p:nvSpPr>
        <p:spPr>
          <a:xfrm>
            <a:off x="4899809" y="1"/>
            <a:ext cx="4244100" cy="51435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Contents ">
  <p:cSld name="Section Contents 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364098" y="307182"/>
            <a:ext cx="8419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359569" y="1167594"/>
            <a:ext cx="8424900" cy="29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Font typeface="Arial"/>
              <a:buNone/>
              <a:defRPr b="1" i="0" sz="1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indent="-323850" lvl="2" marL="137160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2" type="body"/>
          </p:nvPr>
        </p:nvSpPr>
        <p:spPr>
          <a:xfrm>
            <a:off x="364098" y="735546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+ Image">
  <p:cSld name="Agenda + Imag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364098" y="307182"/>
            <a:ext cx="54693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364098" y="735546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18"/>
          <p:cNvSpPr/>
          <p:nvPr>
            <p:ph idx="2" type="pic"/>
          </p:nvPr>
        </p:nvSpPr>
        <p:spPr>
          <a:xfrm>
            <a:off x="6176963" y="308016"/>
            <a:ext cx="2603100" cy="4208100"/>
          </a:xfrm>
          <a:prstGeom prst="roundRect">
            <a:avLst>
              <a:gd fmla="val 2764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16" name="Google Shape;116;p18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>
            <p:ph idx="3" type="body"/>
          </p:nvPr>
        </p:nvSpPr>
        <p:spPr>
          <a:xfrm>
            <a:off x="359568" y="1167594"/>
            <a:ext cx="54744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oppins"/>
              <a:buAutoNum type="arabicPeriod"/>
              <a:defRPr b="0" i="0" sz="15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 b="0" i="0" sz="14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891">
          <p15:clr>
            <a:srgbClr val="FBAE40"/>
          </p15:clr>
        </p15:guide>
        <p15:guide id="2" pos="367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d Agenda">
  <p:cSld name="Timed Agenda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364098" y="307182"/>
            <a:ext cx="8419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369524" y="1221600"/>
            <a:ext cx="8415000" cy="28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3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400"/>
              <a:buFont typeface="Arial"/>
              <a:buNone/>
              <a:defRPr b="0" i="0" sz="13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indent="-323850" lvl="2" marL="137160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2" type="body"/>
          </p:nvPr>
        </p:nvSpPr>
        <p:spPr>
          <a:xfrm>
            <a:off x="364098" y="735546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shots x4">
  <p:cSld name="Headshots x4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364098" y="307182"/>
            <a:ext cx="8419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/>
          <p:nvPr>
            <p:ph idx="2" type="pic"/>
          </p:nvPr>
        </p:nvSpPr>
        <p:spPr>
          <a:xfrm>
            <a:off x="4586478" y="1208707"/>
            <a:ext cx="1191300" cy="117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3" name="Google Shape;133;p20"/>
          <p:cNvSpPr/>
          <p:nvPr>
            <p:ph idx="3" type="pic"/>
          </p:nvPr>
        </p:nvSpPr>
        <p:spPr>
          <a:xfrm>
            <a:off x="4586478" y="2817074"/>
            <a:ext cx="1191300" cy="117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1755152" y="1503667"/>
            <a:ext cx="2431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9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Poppins"/>
              <a:buNone/>
              <a:defRPr sz="9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" name="Google Shape;135;p20"/>
          <p:cNvSpPr/>
          <p:nvPr>
            <p:ph idx="4" type="pic"/>
          </p:nvPr>
        </p:nvSpPr>
        <p:spPr>
          <a:xfrm>
            <a:off x="359569" y="1208707"/>
            <a:ext cx="1191300" cy="117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6" name="Google Shape;136;p20"/>
          <p:cNvSpPr/>
          <p:nvPr>
            <p:ph idx="5" type="pic"/>
          </p:nvPr>
        </p:nvSpPr>
        <p:spPr>
          <a:xfrm>
            <a:off x="359569" y="2817074"/>
            <a:ext cx="1191300" cy="117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7" name="Google Shape;137;p20"/>
          <p:cNvSpPr txBox="1"/>
          <p:nvPr>
            <p:ph idx="6" type="body"/>
          </p:nvPr>
        </p:nvSpPr>
        <p:spPr>
          <a:xfrm>
            <a:off x="5982061" y="1503667"/>
            <a:ext cx="2431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9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Poppins"/>
              <a:buNone/>
              <a:defRPr sz="9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" name="Google Shape;138;p20"/>
          <p:cNvSpPr txBox="1"/>
          <p:nvPr>
            <p:ph idx="7" type="body"/>
          </p:nvPr>
        </p:nvSpPr>
        <p:spPr>
          <a:xfrm>
            <a:off x="1755152" y="3123126"/>
            <a:ext cx="2431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9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Poppins"/>
              <a:buNone/>
              <a:defRPr sz="9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9" name="Google Shape;139;p20"/>
          <p:cNvSpPr txBox="1"/>
          <p:nvPr>
            <p:ph idx="8" type="body"/>
          </p:nvPr>
        </p:nvSpPr>
        <p:spPr>
          <a:xfrm>
            <a:off x="5982061" y="3123126"/>
            <a:ext cx="2431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9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Poppins"/>
              <a:buNone/>
              <a:defRPr sz="9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 1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366372" y="859745"/>
            <a:ext cx="4205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66372" y="314306"/>
            <a:ext cx="420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oppins SemiBold"/>
              <a:buNone/>
              <a:defRPr b="1" i="0" sz="15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2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"/>
              <a:buNone/>
              <a:defRPr sz="1100"/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>
            <p:ph idx="3" type="pic"/>
          </p:nvPr>
        </p:nvSpPr>
        <p:spPr>
          <a:xfrm>
            <a:off x="5004048" y="0"/>
            <a:ext cx="4140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shots x9">
  <p:cSld name="Headshots x9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364098" y="307182"/>
            <a:ext cx="8419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1277634" y="11675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6" name="Google Shape;146;p21"/>
          <p:cNvSpPr/>
          <p:nvPr>
            <p:ph idx="2" type="pic"/>
          </p:nvPr>
        </p:nvSpPr>
        <p:spPr>
          <a:xfrm>
            <a:off x="362911" y="1031425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7" name="Google Shape;147;p21"/>
          <p:cNvSpPr txBox="1"/>
          <p:nvPr>
            <p:ph idx="3" type="body"/>
          </p:nvPr>
        </p:nvSpPr>
        <p:spPr>
          <a:xfrm>
            <a:off x="4217381" y="11675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8" name="Google Shape;148;p21"/>
          <p:cNvSpPr/>
          <p:nvPr>
            <p:ph idx="4" type="pic"/>
          </p:nvPr>
        </p:nvSpPr>
        <p:spPr>
          <a:xfrm>
            <a:off x="3302657" y="1031425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9" name="Google Shape;149;p21"/>
          <p:cNvSpPr txBox="1"/>
          <p:nvPr>
            <p:ph idx="5" type="body"/>
          </p:nvPr>
        </p:nvSpPr>
        <p:spPr>
          <a:xfrm>
            <a:off x="7157127" y="11675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0" name="Google Shape;150;p21"/>
          <p:cNvSpPr/>
          <p:nvPr>
            <p:ph idx="6" type="pic"/>
          </p:nvPr>
        </p:nvSpPr>
        <p:spPr>
          <a:xfrm>
            <a:off x="6242404" y="1031425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1" name="Google Shape;151;p21"/>
          <p:cNvSpPr txBox="1"/>
          <p:nvPr>
            <p:ph idx="7" type="body"/>
          </p:nvPr>
        </p:nvSpPr>
        <p:spPr>
          <a:xfrm>
            <a:off x="1277634" y="23339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1"/>
          <p:cNvSpPr/>
          <p:nvPr>
            <p:ph idx="8" type="pic"/>
          </p:nvPr>
        </p:nvSpPr>
        <p:spPr>
          <a:xfrm>
            <a:off x="362911" y="2197826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3" name="Google Shape;153;p21"/>
          <p:cNvSpPr txBox="1"/>
          <p:nvPr>
            <p:ph idx="9" type="body"/>
          </p:nvPr>
        </p:nvSpPr>
        <p:spPr>
          <a:xfrm>
            <a:off x="4217381" y="23339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4" name="Google Shape;154;p21"/>
          <p:cNvSpPr/>
          <p:nvPr>
            <p:ph idx="13" type="pic"/>
          </p:nvPr>
        </p:nvSpPr>
        <p:spPr>
          <a:xfrm>
            <a:off x="3302657" y="2197826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5" name="Google Shape;155;p21"/>
          <p:cNvSpPr txBox="1"/>
          <p:nvPr>
            <p:ph idx="14" type="body"/>
          </p:nvPr>
        </p:nvSpPr>
        <p:spPr>
          <a:xfrm>
            <a:off x="7157127" y="23339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6" name="Google Shape;156;p21"/>
          <p:cNvSpPr/>
          <p:nvPr>
            <p:ph idx="15" type="pic"/>
          </p:nvPr>
        </p:nvSpPr>
        <p:spPr>
          <a:xfrm>
            <a:off x="6242404" y="2197826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7" name="Google Shape;157;p21"/>
          <p:cNvSpPr txBox="1"/>
          <p:nvPr>
            <p:ph idx="16" type="body"/>
          </p:nvPr>
        </p:nvSpPr>
        <p:spPr>
          <a:xfrm>
            <a:off x="1277634" y="35003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8" name="Google Shape;158;p21"/>
          <p:cNvSpPr/>
          <p:nvPr>
            <p:ph idx="17" type="pic"/>
          </p:nvPr>
        </p:nvSpPr>
        <p:spPr>
          <a:xfrm>
            <a:off x="362911" y="3364225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9" name="Google Shape;159;p21"/>
          <p:cNvSpPr txBox="1"/>
          <p:nvPr>
            <p:ph idx="18" type="body"/>
          </p:nvPr>
        </p:nvSpPr>
        <p:spPr>
          <a:xfrm>
            <a:off x="4217381" y="35003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21"/>
          <p:cNvSpPr/>
          <p:nvPr>
            <p:ph idx="19" type="pic"/>
          </p:nvPr>
        </p:nvSpPr>
        <p:spPr>
          <a:xfrm>
            <a:off x="3302657" y="3364225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61" name="Google Shape;161;p21"/>
          <p:cNvSpPr txBox="1"/>
          <p:nvPr>
            <p:ph idx="20" type="body"/>
          </p:nvPr>
        </p:nvSpPr>
        <p:spPr>
          <a:xfrm>
            <a:off x="7157127" y="35003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21"/>
          <p:cNvSpPr/>
          <p:nvPr>
            <p:ph idx="21" type="pic"/>
          </p:nvPr>
        </p:nvSpPr>
        <p:spPr>
          <a:xfrm>
            <a:off x="6242404" y="3364225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shots x12">
  <p:cSld name="Headshots x12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364098" y="307182"/>
            <a:ext cx="8419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" name="Google Shape;165;p22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22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7" name="Google Shape;16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>
            <p:ph idx="1" type="body"/>
          </p:nvPr>
        </p:nvSpPr>
        <p:spPr>
          <a:xfrm>
            <a:off x="1160050" y="1078916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9" name="Google Shape;169;p22"/>
          <p:cNvSpPr/>
          <p:nvPr>
            <p:ph idx="2" type="pic"/>
          </p:nvPr>
        </p:nvSpPr>
        <p:spPr>
          <a:xfrm>
            <a:off x="369897" y="1033895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0" name="Google Shape;170;p22"/>
          <p:cNvSpPr txBox="1"/>
          <p:nvPr>
            <p:ph idx="3" type="body"/>
          </p:nvPr>
        </p:nvSpPr>
        <p:spPr>
          <a:xfrm>
            <a:off x="4152201" y="1078916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1" name="Google Shape;171;p22"/>
          <p:cNvSpPr/>
          <p:nvPr>
            <p:ph idx="4" type="pic"/>
          </p:nvPr>
        </p:nvSpPr>
        <p:spPr>
          <a:xfrm>
            <a:off x="3362048" y="1033895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2" name="Google Shape;172;p22"/>
          <p:cNvSpPr txBox="1"/>
          <p:nvPr>
            <p:ph idx="5" type="body"/>
          </p:nvPr>
        </p:nvSpPr>
        <p:spPr>
          <a:xfrm>
            <a:off x="7144352" y="1078916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3" name="Google Shape;173;p22"/>
          <p:cNvSpPr/>
          <p:nvPr>
            <p:ph idx="6" type="pic"/>
          </p:nvPr>
        </p:nvSpPr>
        <p:spPr>
          <a:xfrm>
            <a:off x="6354198" y="1033895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4" name="Google Shape;174;p22"/>
          <p:cNvSpPr txBox="1"/>
          <p:nvPr>
            <p:ph idx="7" type="body"/>
          </p:nvPr>
        </p:nvSpPr>
        <p:spPr>
          <a:xfrm>
            <a:off x="1153749" y="1936568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5" name="Google Shape;175;p22"/>
          <p:cNvSpPr/>
          <p:nvPr>
            <p:ph idx="8" type="pic"/>
          </p:nvPr>
        </p:nvSpPr>
        <p:spPr>
          <a:xfrm>
            <a:off x="363596" y="1891547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6" name="Google Shape;176;p22"/>
          <p:cNvSpPr txBox="1"/>
          <p:nvPr>
            <p:ph idx="9" type="body"/>
          </p:nvPr>
        </p:nvSpPr>
        <p:spPr>
          <a:xfrm>
            <a:off x="4145900" y="1936568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7" name="Google Shape;177;p22"/>
          <p:cNvSpPr/>
          <p:nvPr>
            <p:ph idx="13" type="pic"/>
          </p:nvPr>
        </p:nvSpPr>
        <p:spPr>
          <a:xfrm>
            <a:off x="3355746" y="1891547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8" name="Google Shape;178;p22"/>
          <p:cNvSpPr txBox="1"/>
          <p:nvPr>
            <p:ph idx="14" type="body"/>
          </p:nvPr>
        </p:nvSpPr>
        <p:spPr>
          <a:xfrm>
            <a:off x="7138050" y="1936568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9" name="Google Shape;179;p22"/>
          <p:cNvSpPr/>
          <p:nvPr>
            <p:ph idx="15" type="pic"/>
          </p:nvPr>
        </p:nvSpPr>
        <p:spPr>
          <a:xfrm>
            <a:off x="6347897" y="1891547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0" name="Google Shape;180;p22"/>
          <p:cNvSpPr txBox="1"/>
          <p:nvPr>
            <p:ph idx="16" type="body"/>
          </p:nvPr>
        </p:nvSpPr>
        <p:spPr>
          <a:xfrm>
            <a:off x="1153749" y="2794219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1" name="Google Shape;181;p22"/>
          <p:cNvSpPr/>
          <p:nvPr>
            <p:ph idx="17" type="pic"/>
          </p:nvPr>
        </p:nvSpPr>
        <p:spPr>
          <a:xfrm>
            <a:off x="363596" y="2749198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2" name="Google Shape;182;p22"/>
          <p:cNvSpPr txBox="1"/>
          <p:nvPr>
            <p:ph idx="18" type="body"/>
          </p:nvPr>
        </p:nvSpPr>
        <p:spPr>
          <a:xfrm>
            <a:off x="4145900" y="2794219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3" name="Google Shape;183;p22"/>
          <p:cNvSpPr/>
          <p:nvPr>
            <p:ph idx="19" type="pic"/>
          </p:nvPr>
        </p:nvSpPr>
        <p:spPr>
          <a:xfrm>
            <a:off x="3355746" y="2749198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4" name="Google Shape;184;p22"/>
          <p:cNvSpPr txBox="1"/>
          <p:nvPr>
            <p:ph idx="20" type="body"/>
          </p:nvPr>
        </p:nvSpPr>
        <p:spPr>
          <a:xfrm>
            <a:off x="7138050" y="2794219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5" name="Google Shape;185;p22"/>
          <p:cNvSpPr/>
          <p:nvPr>
            <p:ph idx="21" type="pic"/>
          </p:nvPr>
        </p:nvSpPr>
        <p:spPr>
          <a:xfrm>
            <a:off x="6347897" y="2749198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6" name="Google Shape;186;p22"/>
          <p:cNvSpPr txBox="1"/>
          <p:nvPr>
            <p:ph idx="22" type="body"/>
          </p:nvPr>
        </p:nvSpPr>
        <p:spPr>
          <a:xfrm>
            <a:off x="1153749" y="3651870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7" name="Google Shape;187;p22"/>
          <p:cNvSpPr/>
          <p:nvPr>
            <p:ph idx="23" type="pic"/>
          </p:nvPr>
        </p:nvSpPr>
        <p:spPr>
          <a:xfrm>
            <a:off x="363596" y="3606849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8" name="Google Shape;188;p22"/>
          <p:cNvSpPr txBox="1"/>
          <p:nvPr>
            <p:ph idx="24" type="body"/>
          </p:nvPr>
        </p:nvSpPr>
        <p:spPr>
          <a:xfrm>
            <a:off x="4145900" y="3651870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9" name="Google Shape;189;p22"/>
          <p:cNvSpPr/>
          <p:nvPr>
            <p:ph idx="25" type="pic"/>
          </p:nvPr>
        </p:nvSpPr>
        <p:spPr>
          <a:xfrm>
            <a:off x="3355746" y="3606849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0" name="Google Shape;190;p22"/>
          <p:cNvSpPr txBox="1"/>
          <p:nvPr>
            <p:ph idx="26" type="body"/>
          </p:nvPr>
        </p:nvSpPr>
        <p:spPr>
          <a:xfrm>
            <a:off x="7138050" y="3651870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22"/>
          <p:cNvSpPr/>
          <p:nvPr>
            <p:ph idx="27" type="pic"/>
          </p:nvPr>
        </p:nvSpPr>
        <p:spPr>
          <a:xfrm>
            <a:off x="6347897" y="3606849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Text Slide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p23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5" name="Google Shape;195;p23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6" name="Google Shape;19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 txBox="1"/>
          <p:nvPr>
            <p:ph idx="1" type="body"/>
          </p:nvPr>
        </p:nvSpPr>
        <p:spPr>
          <a:xfrm>
            <a:off x="359569" y="1167594"/>
            <a:ext cx="84249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8" name="Google Shape;198;p23"/>
          <p:cNvSpPr txBox="1"/>
          <p:nvPr>
            <p:ph idx="2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+ Subhead">
  <p:cSld name="2 Column + Subhead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1" name="Google Shape;201;p24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2" name="Google Shape;202;p24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3" name="Google Shape;20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4"/>
          <p:cNvSpPr txBox="1"/>
          <p:nvPr>
            <p:ph idx="1" type="body"/>
          </p:nvPr>
        </p:nvSpPr>
        <p:spPr>
          <a:xfrm>
            <a:off x="359569" y="1167594"/>
            <a:ext cx="84249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5" name="Google Shape;205;p24"/>
          <p:cNvSpPr txBox="1"/>
          <p:nvPr>
            <p:ph idx="2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+ Subhead">
  <p:cSld name="Bullets + Subhead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8" name="Google Shape;208;p25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9" name="Google Shape;209;p25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0" name="Google Shape;21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5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2" name="Google Shape;212;p25"/>
          <p:cNvSpPr txBox="1"/>
          <p:nvPr>
            <p:ph idx="2" type="body"/>
          </p:nvPr>
        </p:nvSpPr>
        <p:spPr>
          <a:xfrm>
            <a:off x="359569" y="1167594"/>
            <a:ext cx="84249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ed + Subhead">
  <p:cSld name="Numbered + Subhead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5" name="Google Shape;215;p26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6" name="Google Shape;216;p26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7" name="Google Shape;21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6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9" name="Google Shape;219;p26"/>
          <p:cNvSpPr txBox="1"/>
          <p:nvPr>
            <p:ph idx="2" type="body"/>
          </p:nvPr>
        </p:nvSpPr>
        <p:spPr>
          <a:xfrm>
            <a:off x="359569" y="1167594"/>
            <a:ext cx="84249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AutoNum type="arabicPeriod"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head + Text x2">
  <p:cSld name="Subhead + Text x2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2" name="Google Shape;222;p27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3" name="Google Shape;223;p27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4" name="Google Shape;22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 txBox="1"/>
          <p:nvPr>
            <p:ph idx="1" type="body"/>
          </p:nvPr>
        </p:nvSpPr>
        <p:spPr>
          <a:xfrm>
            <a:off x="364098" y="908145"/>
            <a:ext cx="4037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6" name="Google Shape;226;p27"/>
          <p:cNvSpPr txBox="1"/>
          <p:nvPr>
            <p:ph idx="2" type="body"/>
          </p:nvPr>
        </p:nvSpPr>
        <p:spPr>
          <a:xfrm>
            <a:off x="359569" y="1221600"/>
            <a:ext cx="40419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7" name="Google Shape;227;p27"/>
          <p:cNvSpPr txBox="1"/>
          <p:nvPr>
            <p:ph idx="3" type="body"/>
          </p:nvPr>
        </p:nvSpPr>
        <p:spPr>
          <a:xfrm>
            <a:off x="4738599" y="908145"/>
            <a:ext cx="4037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8" name="Google Shape;228;p27"/>
          <p:cNvSpPr txBox="1"/>
          <p:nvPr>
            <p:ph idx="4" type="body"/>
          </p:nvPr>
        </p:nvSpPr>
        <p:spPr>
          <a:xfrm>
            <a:off x="4734019" y="1221600"/>
            <a:ext cx="40419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head + Text x3">
  <p:cSld name="Subhead + Text x3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1" name="Google Shape;231;p28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2" name="Google Shape;232;p28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3" name="Google Shape;23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8"/>
          <p:cNvSpPr txBox="1"/>
          <p:nvPr>
            <p:ph idx="1" type="body"/>
          </p:nvPr>
        </p:nvSpPr>
        <p:spPr>
          <a:xfrm>
            <a:off x="364098" y="908145"/>
            <a:ext cx="26433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5" name="Google Shape;235;p28"/>
          <p:cNvSpPr txBox="1"/>
          <p:nvPr>
            <p:ph idx="2" type="body"/>
          </p:nvPr>
        </p:nvSpPr>
        <p:spPr>
          <a:xfrm>
            <a:off x="3250353" y="908145"/>
            <a:ext cx="26433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6" name="Google Shape;236;p28"/>
          <p:cNvSpPr txBox="1"/>
          <p:nvPr>
            <p:ph idx="3" type="body"/>
          </p:nvPr>
        </p:nvSpPr>
        <p:spPr>
          <a:xfrm>
            <a:off x="3245773" y="1221600"/>
            <a:ext cx="26463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7" name="Google Shape;237;p28"/>
          <p:cNvSpPr txBox="1"/>
          <p:nvPr>
            <p:ph idx="4" type="body"/>
          </p:nvPr>
        </p:nvSpPr>
        <p:spPr>
          <a:xfrm>
            <a:off x="6141196" y="908145"/>
            <a:ext cx="26433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8" name="Google Shape;238;p28"/>
          <p:cNvSpPr txBox="1"/>
          <p:nvPr>
            <p:ph idx="5" type="body"/>
          </p:nvPr>
        </p:nvSpPr>
        <p:spPr>
          <a:xfrm>
            <a:off x="6136616" y="1221600"/>
            <a:ext cx="26463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9" name="Google Shape;239;p28"/>
          <p:cNvSpPr txBox="1"/>
          <p:nvPr>
            <p:ph idx="6" type="body"/>
          </p:nvPr>
        </p:nvSpPr>
        <p:spPr>
          <a:xfrm>
            <a:off x="354930" y="1221600"/>
            <a:ext cx="26463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Box">
  <p:cSld name="Text + Box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2" name="Google Shape;242;p29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3" name="Google Shape;243;p29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4" name="Google Shape;24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9"/>
          <p:cNvSpPr/>
          <p:nvPr/>
        </p:nvSpPr>
        <p:spPr>
          <a:xfrm>
            <a:off x="5319318" y="897564"/>
            <a:ext cx="3460200" cy="3618300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6" name="Google Shape;246;p29"/>
          <p:cNvSpPr txBox="1"/>
          <p:nvPr>
            <p:ph idx="1" type="body"/>
          </p:nvPr>
        </p:nvSpPr>
        <p:spPr>
          <a:xfrm>
            <a:off x="5431181" y="1226468"/>
            <a:ext cx="32379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7" name="Google Shape;247;p29"/>
          <p:cNvSpPr txBox="1"/>
          <p:nvPr>
            <p:ph idx="2" type="body"/>
          </p:nvPr>
        </p:nvSpPr>
        <p:spPr>
          <a:xfrm>
            <a:off x="5448989" y="1558618"/>
            <a:ext cx="3222600" cy="28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 sz="9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857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8" name="Google Shape;248;p29"/>
          <p:cNvSpPr txBox="1"/>
          <p:nvPr>
            <p:ph idx="3" type="body"/>
          </p:nvPr>
        </p:nvSpPr>
        <p:spPr>
          <a:xfrm>
            <a:off x="359569" y="897731"/>
            <a:ext cx="4590300" cy="3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9" name="Google Shape;249;p29"/>
          <p:cNvSpPr txBox="1"/>
          <p:nvPr>
            <p:ph idx="4" type="body"/>
          </p:nvPr>
        </p:nvSpPr>
        <p:spPr>
          <a:xfrm>
            <a:off x="5431181" y="1034492"/>
            <a:ext cx="3237900" cy="1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9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Boxes x2">
  <p:cSld name="Purple Boxes x2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/>
          <p:nvPr/>
        </p:nvSpPr>
        <p:spPr>
          <a:xfrm>
            <a:off x="352015" y="908145"/>
            <a:ext cx="4057800" cy="3607800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2" name="Google Shape;252;p30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3" name="Google Shape;253;p30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4" name="Google Shape;254;p30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5" name="Google Shape;25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0"/>
          <p:cNvSpPr txBox="1"/>
          <p:nvPr>
            <p:ph idx="1" type="body"/>
          </p:nvPr>
        </p:nvSpPr>
        <p:spPr>
          <a:xfrm>
            <a:off x="499982" y="1005576"/>
            <a:ext cx="3744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7" name="Google Shape;257;p30"/>
          <p:cNvSpPr txBox="1"/>
          <p:nvPr>
            <p:ph idx="2" type="body"/>
          </p:nvPr>
        </p:nvSpPr>
        <p:spPr>
          <a:xfrm>
            <a:off x="517790" y="1324828"/>
            <a:ext cx="37263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11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8" name="Google Shape;258;p30"/>
          <p:cNvSpPr/>
          <p:nvPr/>
        </p:nvSpPr>
        <p:spPr>
          <a:xfrm>
            <a:off x="4730166" y="908145"/>
            <a:ext cx="4057800" cy="3607800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9" name="Google Shape;259;p30"/>
          <p:cNvSpPr txBox="1"/>
          <p:nvPr>
            <p:ph idx="3" type="body"/>
          </p:nvPr>
        </p:nvSpPr>
        <p:spPr>
          <a:xfrm>
            <a:off x="4878133" y="1005576"/>
            <a:ext cx="3744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0" name="Google Shape;260;p30"/>
          <p:cNvSpPr txBox="1"/>
          <p:nvPr>
            <p:ph idx="4" type="body"/>
          </p:nvPr>
        </p:nvSpPr>
        <p:spPr>
          <a:xfrm>
            <a:off x="4895942" y="1324828"/>
            <a:ext cx="37263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11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Dark) 3">
  <p:cSld name="Title Slide (Dark) 3">
    <p:bg>
      <p:bgPr>
        <a:solidFill>
          <a:schemeClr val="dk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366372" y="859745"/>
            <a:ext cx="3935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SemiBold"/>
              <a:buNone/>
              <a:defRPr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66372" y="314306"/>
            <a:ext cx="393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Poppins SemiBold"/>
              <a:buNone/>
              <a:defRPr b="1" i="0"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>
            <p:ph idx="2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Poppins"/>
              <a:buNone/>
              <a:defRPr sz="1100">
                <a:solidFill>
                  <a:schemeClr val="accent2"/>
                </a:solidFill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" name="Google Shape;26;p4"/>
          <p:cNvSpPr/>
          <p:nvPr>
            <p:ph idx="3" type="pic"/>
          </p:nvPr>
        </p:nvSpPr>
        <p:spPr>
          <a:xfrm>
            <a:off x="4583437" y="0"/>
            <a:ext cx="4560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Boxes x3">
  <p:cSld name="Purple Boxes x3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/>
          <p:nvPr/>
        </p:nvSpPr>
        <p:spPr>
          <a:xfrm>
            <a:off x="352015" y="908145"/>
            <a:ext cx="2655300" cy="3607800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3" name="Google Shape;263;p31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4" name="Google Shape;264;p31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5" name="Google Shape;265;p3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6" name="Google Shape;26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1"/>
          <p:cNvSpPr txBox="1"/>
          <p:nvPr>
            <p:ph idx="1" type="body"/>
          </p:nvPr>
        </p:nvSpPr>
        <p:spPr>
          <a:xfrm>
            <a:off x="467544" y="1005576"/>
            <a:ext cx="2424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8" name="Google Shape;268;p31"/>
          <p:cNvSpPr txBox="1"/>
          <p:nvPr>
            <p:ph idx="2" type="body"/>
          </p:nvPr>
        </p:nvSpPr>
        <p:spPr>
          <a:xfrm>
            <a:off x="485352" y="1324828"/>
            <a:ext cx="2412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 sz="9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9" name="Google Shape;269;p31"/>
          <p:cNvSpPr/>
          <p:nvPr/>
        </p:nvSpPr>
        <p:spPr>
          <a:xfrm>
            <a:off x="3244475" y="908145"/>
            <a:ext cx="2655300" cy="3607800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0" name="Google Shape;270;p31"/>
          <p:cNvSpPr txBox="1"/>
          <p:nvPr>
            <p:ph idx="3" type="body"/>
          </p:nvPr>
        </p:nvSpPr>
        <p:spPr>
          <a:xfrm>
            <a:off x="3360004" y="1005576"/>
            <a:ext cx="2424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1" name="Google Shape;271;p31"/>
          <p:cNvSpPr txBox="1"/>
          <p:nvPr>
            <p:ph idx="4" type="body"/>
          </p:nvPr>
        </p:nvSpPr>
        <p:spPr>
          <a:xfrm>
            <a:off x="3377812" y="1324828"/>
            <a:ext cx="2412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 sz="9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2" name="Google Shape;272;p31"/>
          <p:cNvSpPr/>
          <p:nvPr/>
        </p:nvSpPr>
        <p:spPr>
          <a:xfrm>
            <a:off x="6136936" y="908145"/>
            <a:ext cx="2655300" cy="3607800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3" name="Google Shape;273;p31"/>
          <p:cNvSpPr txBox="1"/>
          <p:nvPr>
            <p:ph idx="5" type="body"/>
          </p:nvPr>
        </p:nvSpPr>
        <p:spPr>
          <a:xfrm>
            <a:off x="6252464" y="1005576"/>
            <a:ext cx="2424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4" name="Google Shape;274;p31"/>
          <p:cNvSpPr txBox="1"/>
          <p:nvPr>
            <p:ph idx="6" type="body"/>
          </p:nvPr>
        </p:nvSpPr>
        <p:spPr>
          <a:xfrm>
            <a:off x="6270272" y="1324828"/>
            <a:ext cx="2412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 sz="9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Boxes x2">
  <p:cSld name="Blue Boxes x2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/>
          <p:nvPr/>
        </p:nvSpPr>
        <p:spPr>
          <a:xfrm>
            <a:off x="352015" y="908145"/>
            <a:ext cx="4057800" cy="3607800"/>
          </a:xfrm>
          <a:prstGeom prst="roundRect">
            <a:avLst>
              <a:gd fmla="val 3653" name="adj"/>
            </a:avLst>
          </a:prstGeom>
          <a:solidFill>
            <a:srgbClr val="EDF8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7" name="Google Shape;277;p32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8" name="Google Shape;278;p32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9" name="Google Shape;279;p32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0" name="Google Shape;28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2"/>
          <p:cNvSpPr txBox="1"/>
          <p:nvPr>
            <p:ph idx="1" type="body"/>
          </p:nvPr>
        </p:nvSpPr>
        <p:spPr>
          <a:xfrm>
            <a:off x="499982" y="1020475"/>
            <a:ext cx="3744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0" i="0" sz="15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2" name="Google Shape;282;p32"/>
          <p:cNvSpPr txBox="1"/>
          <p:nvPr>
            <p:ph idx="2" type="body"/>
          </p:nvPr>
        </p:nvSpPr>
        <p:spPr>
          <a:xfrm>
            <a:off x="517790" y="1324828"/>
            <a:ext cx="37263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11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3" name="Google Shape;283;p32"/>
          <p:cNvSpPr/>
          <p:nvPr/>
        </p:nvSpPr>
        <p:spPr>
          <a:xfrm>
            <a:off x="4730166" y="908145"/>
            <a:ext cx="4057800" cy="3607800"/>
          </a:xfrm>
          <a:prstGeom prst="roundRect">
            <a:avLst>
              <a:gd fmla="val 3653" name="adj"/>
            </a:avLst>
          </a:prstGeom>
          <a:solidFill>
            <a:srgbClr val="EDF8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4" name="Google Shape;284;p32"/>
          <p:cNvSpPr txBox="1"/>
          <p:nvPr>
            <p:ph idx="3" type="body"/>
          </p:nvPr>
        </p:nvSpPr>
        <p:spPr>
          <a:xfrm>
            <a:off x="4878133" y="1020475"/>
            <a:ext cx="3744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0" i="0" sz="15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5" name="Google Shape;285;p32"/>
          <p:cNvSpPr txBox="1"/>
          <p:nvPr>
            <p:ph idx="4" type="body"/>
          </p:nvPr>
        </p:nvSpPr>
        <p:spPr>
          <a:xfrm>
            <a:off x="4895942" y="1324828"/>
            <a:ext cx="37263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11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Boxes x3">
  <p:cSld name="Blue Boxes x3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/>
          <p:nvPr/>
        </p:nvSpPr>
        <p:spPr>
          <a:xfrm>
            <a:off x="352015" y="908145"/>
            <a:ext cx="2655300" cy="3607800"/>
          </a:xfrm>
          <a:prstGeom prst="roundRect">
            <a:avLst>
              <a:gd fmla="val 3653" name="adj"/>
            </a:avLst>
          </a:prstGeom>
          <a:solidFill>
            <a:srgbClr val="EDF8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8" name="Google Shape;288;p33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9" name="Google Shape;289;p33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0" name="Google Shape;290;p33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1" name="Google Shape;29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3"/>
          <p:cNvSpPr txBox="1"/>
          <p:nvPr>
            <p:ph idx="1" type="body"/>
          </p:nvPr>
        </p:nvSpPr>
        <p:spPr>
          <a:xfrm>
            <a:off x="467544" y="1005576"/>
            <a:ext cx="2424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4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3" name="Google Shape;293;p33"/>
          <p:cNvSpPr txBox="1"/>
          <p:nvPr>
            <p:ph idx="2" type="body"/>
          </p:nvPr>
        </p:nvSpPr>
        <p:spPr>
          <a:xfrm>
            <a:off x="485352" y="1324828"/>
            <a:ext cx="2412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 sz="9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4" name="Google Shape;294;p33"/>
          <p:cNvSpPr/>
          <p:nvPr/>
        </p:nvSpPr>
        <p:spPr>
          <a:xfrm>
            <a:off x="3244475" y="908145"/>
            <a:ext cx="2655300" cy="3607800"/>
          </a:xfrm>
          <a:prstGeom prst="roundRect">
            <a:avLst>
              <a:gd fmla="val 3653" name="adj"/>
            </a:avLst>
          </a:prstGeom>
          <a:solidFill>
            <a:srgbClr val="EDF8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5" name="Google Shape;295;p33"/>
          <p:cNvSpPr txBox="1"/>
          <p:nvPr>
            <p:ph idx="3" type="body"/>
          </p:nvPr>
        </p:nvSpPr>
        <p:spPr>
          <a:xfrm>
            <a:off x="3360004" y="1005576"/>
            <a:ext cx="2424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4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6" name="Google Shape;296;p33"/>
          <p:cNvSpPr txBox="1"/>
          <p:nvPr>
            <p:ph idx="4" type="body"/>
          </p:nvPr>
        </p:nvSpPr>
        <p:spPr>
          <a:xfrm>
            <a:off x="3377812" y="1324828"/>
            <a:ext cx="2412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 sz="9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7" name="Google Shape;297;p33"/>
          <p:cNvSpPr/>
          <p:nvPr/>
        </p:nvSpPr>
        <p:spPr>
          <a:xfrm>
            <a:off x="6136936" y="908145"/>
            <a:ext cx="2655300" cy="3607800"/>
          </a:xfrm>
          <a:prstGeom prst="roundRect">
            <a:avLst>
              <a:gd fmla="val 3653" name="adj"/>
            </a:avLst>
          </a:prstGeom>
          <a:solidFill>
            <a:srgbClr val="EDF8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8" name="Google Shape;298;p33"/>
          <p:cNvSpPr txBox="1"/>
          <p:nvPr>
            <p:ph idx="5" type="body"/>
          </p:nvPr>
        </p:nvSpPr>
        <p:spPr>
          <a:xfrm>
            <a:off x="6252464" y="1005576"/>
            <a:ext cx="2424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4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9" name="Google Shape;299;p33"/>
          <p:cNvSpPr txBox="1"/>
          <p:nvPr>
            <p:ph idx="6" type="body"/>
          </p:nvPr>
        </p:nvSpPr>
        <p:spPr>
          <a:xfrm>
            <a:off x="6270272" y="1324828"/>
            <a:ext cx="2412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 sz="9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s + Text x3">
  <p:cSld name="Icons + Text x3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2" name="Google Shape;302;p34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3" name="Google Shape;303;p34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4" name="Google Shape;30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4"/>
          <p:cNvSpPr txBox="1"/>
          <p:nvPr>
            <p:ph idx="1" type="body"/>
          </p:nvPr>
        </p:nvSpPr>
        <p:spPr>
          <a:xfrm>
            <a:off x="364098" y="2104016"/>
            <a:ext cx="25908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6" name="Google Shape;306;p34"/>
          <p:cNvSpPr txBox="1"/>
          <p:nvPr>
            <p:ph idx="2" type="body"/>
          </p:nvPr>
        </p:nvSpPr>
        <p:spPr>
          <a:xfrm>
            <a:off x="3279631" y="2104016"/>
            <a:ext cx="25908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7" name="Google Shape;307;p34"/>
          <p:cNvSpPr txBox="1"/>
          <p:nvPr>
            <p:ph idx="3" type="body"/>
          </p:nvPr>
        </p:nvSpPr>
        <p:spPr>
          <a:xfrm>
            <a:off x="3278161" y="2429253"/>
            <a:ext cx="2593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8" name="Google Shape;308;p34"/>
          <p:cNvSpPr txBox="1"/>
          <p:nvPr>
            <p:ph idx="4" type="body"/>
          </p:nvPr>
        </p:nvSpPr>
        <p:spPr>
          <a:xfrm>
            <a:off x="6195164" y="2104016"/>
            <a:ext cx="25908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9" name="Google Shape;309;p34"/>
          <p:cNvSpPr txBox="1"/>
          <p:nvPr>
            <p:ph idx="5" type="body"/>
          </p:nvPr>
        </p:nvSpPr>
        <p:spPr>
          <a:xfrm>
            <a:off x="6190585" y="2429253"/>
            <a:ext cx="2593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0" name="Google Shape;310;p34"/>
          <p:cNvSpPr txBox="1"/>
          <p:nvPr>
            <p:ph idx="6" type="body"/>
          </p:nvPr>
        </p:nvSpPr>
        <p:spPr>
          <a:xfrm>
            <a:off x="354931" y="2429253"/>
            <a:ext cx="2593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1" name="Google Shape;311;p34"/>
          <p:cNvSpPr/>
          <p:nvPr>
            <p:ph idx="7" type="pic"/>
          </p:nvPr>
        </p:nvSpPr>
        <p:spPr>
          <a:xfrm>
            <a:off x="1305184" y="1068320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Google Shape;312;p34"/>
          <p:cNvSpPr/>
          <p:nvPr>
            <p:ph idx="8" type="pic"/>
          </p:nvPr>
        </p:nvSpPr>
        <p:spPr>
          <a:xfrm>
            <a:off x="4228414" y="1068320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13" name="Google Shape;313;p34"/>
          <p:cNvSpPr/>
          <p:nvPr>
            <p:ph idx="9" type="pic"/>
          </p:nvPr>
        </p:nvSpPr>
        <p:spPr>
          <a:xfrm>
            <a:off x="7140838" y="1068320"/>
            <a:ext cx="693300" cy="693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s + Text x4">
  <p:cSld name="Icons + Text x4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5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6" name="Google Shape;316;p35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7" name="Google Shape;317;p35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8" name="Google Shape;31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5"/>
          <p:cNvSpPr txBox="1"/>
          <p:nvPr>
            <p:ph idx="1" type="body"/>
          </p:nvPr>
        </p:nvSpPr>
        <p:spPr>
          <a:xfrm>
            <a:off x="364097" y="1942435"/>
            <a:ext cx="193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12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0" name="Google Shape;320;p35"/>
          <p:cNvSpPr txBox="1"/>
          <p:nvPr>
            <p:ph idx="2" type="body"/>
          </p:nvPr>
        </p:nvSpPr>
        <p:spPr>
          <a:xfrm>
            <a:off x="354931" y="2429253"/>
            <a:ext cx="1939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1" name="Google Shape;321;p35"/>
          <p:cNvSpPr/>
          <p:nvPr>
            <p:ph idx="3" type="pic"/>
          </p:nvPr>
        </p:nvSpPr>
        <p:spPr>
          <a:xfrm>
            <a:off x="966116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22" name="Google Shape;322;p35"/>
          <p:cNvSpPr/>
          <p:nvPr>
            <p:ph idx="4" type="pic"/>
          </p:nvPr>
        </p:nvSpPr>
        <p:spPr>
          <a:xfrm>
            <a:off x="3126988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23" name="Google Shape;323;p35"/>
          <p:cNvSpPr/>
          <p:nvPr>
            <p:ph idx="5" type="pic"/>
          </p:nvPr>
        </p:nvSpPr>
        <p:spPr>
          <a:xfrm>
            <a:off x="5280653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24" name="Google Shape;324;p35"/>
          <p:cNvSpPr/>
          <p:nvPr>
            <p:ph idx="6" type="pic"/>
          </p:nvPr>
        </p:nvSpPr>
        <p:spPr>
          <a:xfrm>
            <a:off x="7434318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Google Shape;325;p35"/>
          <p:cNvSpPr txBox="1"/>
          <p:nvPr>
            <p:ph idx="7" type="body"/>
          </p:nvPr>
        </p:nvSpPr>
        <p:spPr>
          <a:xfrm>
            <a:off x="2549785" y="1942435"/>
            <a:ext cx="193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12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6" name="Google Shape;326;p35"/>
          <p:cNvSpPr txBox="1"/>
          <p:nvPr>
            <p:ph idx="8" type="body"/>
          </p:nvPr>
        </p:nvSpPr>
        <p:spPr>
          <a:xfrm>
            <a:off x="2540618" y="2429253"/>
            <a:ext cx="1939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7" name="Google Shape;327;p35"/>
          <p:cNvSpPr txBox="1"/>
          <p:nvPr>
            <p:ph idx="9" type="body"/>
          </p:nvPr>
        </p:nvSpPr>
        <p:spPr>
          <a:xfrm>
            <a:off x="4701691" y="1942435"/>
            <a:ext cx="193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12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8" name="Google Shape;328;p35"/>
          <p:cNvSpPr txBox="1"/>
          <p:nvPr>
            <p:ph idx="13" type="body"/>
          </p:nvPr>
        </p:nvSpPr>
        <p:spPr>
          <a:xfrm>
            <a:off x="4692525" y="2429253"/>
            <a:ext cx="1939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9" name="Google Shape;329;p35"/>
          <p:cNvSpPr txBox="1"/>
          <p:nvPr>
            <p:ph idx="14" type="body"/>
          </p:nvPr>
        </p:nvSpPr>
        <p:spPr>
          <a:xfrm>
            <a:off x="6853598" y="1942435"/>
            <a:ext cx="193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12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0" name="Google Shape;330;p35"/>
          <p:cNvSpPr txBox="1"/>
          <p:nvPr>
            <p:ph idx="15" type="body"/>
          </p:nvPr>
        </p:nvSpPr>
        <p:spPr>
          <a:xfrm>
            <a:off x="6844432" y="2429253"/>
            <a:ext cx="1939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s + Text x5">
  <p:cSld name="Icons + Text x5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6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3" name="Google Shape;333;p36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4" name="Google Shape;334;p36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5" name="Google Shape;33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6"/>
          <p:cNvSpPr txBox="1"/>
          <p:nvPr>
            <p:ph idx="1" type="body"/>
          </p:nvPr>
        </p:nvSpPr>
        <p:spPr>
          <a:xfrm>
            <a:off x="364097" y="1988601"/>
            <a:ext cx="150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0" i="0" sz="11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7" name="Google Shape;337;p36"/>
          <p:cNvSpPr txBox="1"/>
          <p:nvPr>
            <p:ph idx="2" type="body"/>
          </p:nvPr>
        </p:nvSpPr>
        <p:spPr>
          <a:xfrm>
            <a:off x="364097" y="2429253"/>
            <a:ext cx="1516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8" name="Google Shape;338;p36"/>
          <p:cNvSpPr/>
          <p:nvPr>
            <p:ph idx="3" type="pic"/>
          </p:nvPr>
        </p:nvSpPr>
        <p:spPr>
          <a:xfrm>
            <a:off x="756404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39" name="Google Shape;339;p36"/>
          <p:cNvSpPr/>
          <p:nvPr>
            <p:ph idx="4" type="pic"/>
          </p:nvPr>
        </p:nvSpPr>
        <p:spPr>
          <a:xfrm>
            <a:off x="2460931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Google Shape;340;p36"/>
          <p:cNvSpPr/>
          <p:nvPr>
            <p:ph idx="5" type="pic"/>
          </p:nvPr>
        </p:nvSpPr>
        <p:spPr>
          <a:xfrm>
            <a:off x="4234927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41" name="Google Shape;341;p36"/>
          <p:cNvSpPr/>
          <p:nvPr>
            <p:ph idx="6" type="pic"/>
          </p:nvPr>
        </p:nvSpPr>
        <p:spPr>
          <a:xfrm>
            <a:off x="5997577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42" name="Google Shape;342;p36"/>
          <p:cNvSpPr/>
          <p:nvPr>
            <p:ph idx="7" type="pic"/>
          </p:nvPr>
        </p:nvSpPr>
        <p:spPr>
          <a:xfrm>
            <a:off x="7650342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43" name="Google Shape;343;p36"/>
          <p:cNvSpPr txBox="1"/>
          <p:nvPr>
            <p:ph idx="8" type="body"/>
          </p:nvPr>
        </p:nvSpPr>
        <p:spPr>
          <a:xfrm>
            <a:off x="2084273" y="1988601"/>
            <a:ext cx="150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0" i="0" sz="11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4" name="Google Shape;344;p36"/>
          <p:cNvSpPr txBox="1"/>
          <p:nvPr>
            <p:ph idx="9" type="body"/>
          </p:nvPr>
        </p:nvSpPr>
        <p:spPr>
          <a:xfrm>
            <a:off x="2084273" y="2429253"/>
            <a:ext cx="1516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5" name="Google Shape;345;p36"/>
          <p:cNvSpPr txBox="1"/>
          <p:nvPr>
            <p:ph idx="13" type="body"/>
          </p:nvPr>
        </p:nvSpPr>
        <p:spPr>
          <a:xfrm>
            <a:off x="3858269" y="1988601"/>
            <a:ext cx="150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0" i="0" sz="11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6" name="Google Shape;346;p36"/>
          <p:cNvSpPr txBox="1"/>
          <p:nvPr>
            <p:ph idx="14" type="body"/>
          </p:nvPr>
        </p:nvSpPr>
        <p:spPr>
          <a:xfrm>
            <a:off x="3858269" y="2429253"/>
            <a:ext cx="1516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7" name="Google Shape;347;p36"/>
          <p:cNvSpPr txBox="1"/>
          <p:nvPr>
            <p:ph idx="15" type="body"/>
          </p:nvPr>
        </p:nvSpPr>
        <p:spPr>
          <a:xfrm>
            <a:off x="5620919" y="1988601"/>
            <a:ext cx="150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0" i="0" sz="11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8" name="Google Shape;348;p36"/>
          <p:cNvSpPr txBox="1"/>
          <p:nvPr>
            <p:ph idx="16" type="body"/>
          </p:nvPr>
        </p:nvSpPr>
        <p:spPr>
          <a:xfrm>
            <a:off x="5620919" y="2429253"/>
            <a:ext cx="1516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9" name="Google Shape;349;p36"/>
          <p:cNvSpPr txBox="1"/>
          <p:nvPr>
            <p:ph idx="17" type="body"/>
          </p:nvPr>
        </p:nvSpPr>
        <p:spPr>
          <a:xfrm>
            <a:off x="7273685" y="1988601"/>
            <a:ext cx="150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0" i="0" sz="11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0" name="Google Shape;350;p36"/>
          <p:cNvSpPr txBox="1"/>
          <p:nvPr>
            <p:ph idx="18" type="body"/>
          </p:nvPr>
        </p:nvSpPr>
        <p:spPr>
          <a:xfrm>
            <a:off x="7273685" y="2429253"/>
            <a:ext cx="1516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Grid x4">
  <p:cSld name="Icon Grid x4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3" name="Google Shape;353;p37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4" name="Google Shape;354;p37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5" name="Google Shape;35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7"/>
          <p:cNvSpPr txBox="1"/>
          <p:nvPr>
            <p:ph idx="1" type="body"/>
          </p:nvPr>
        </p:nvSpPr>
        <p:spPr>
          <a:xfrm>
            <a:off x="1178267" y="1113588"/>
            <a:ext cx="3166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7" name="Google Shape;357;p37"/>
          <p:cNvSpPr txBox="1"/>
          <p:nvPr>
            <p:ph idx="2" type="body"/>
          </p:nvPr>
        </p:nvSpPr>
        <p:spPr>
          <a:xfrm>
            <a:off x="1178267" y="1437624"/>
            <a:ext cx="316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8" name="Google Shape;358;p37"/>
          <p:cNvSpPr/>
          <p:nvPr>
            <p:ph idx="3" type="pic"/>
          </p:nvPr>
        </p:nvSpPr>
        <p:spPr>
          <a:xfrm>
            <a:off x="379746" y="897731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59" name="Google Shape;359;p37"/>
          <p:cNvSpPr txBox="1"/>
          <p:nvPr>
            <p:ph idx="4" type="body"/>
          </p:nvPr>
        </p:nvSpPr>
        <p:spPr>
          <a:xfrm>
            <a:off x="1178267" y="3057879"/>
            <a:ext cx="3166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0" name="Google Shape;360;p37"/>
          <p:cNvSpPr txBox="1"/>
          <p:nvPr>
            <p:ph idx="5" type="body"/>
          </p:nvPr>
        </p:nvSpPr>
        <p:spPr>
          <a:xfrm>
            <a:off x="1178267" y="3381915"/>
            <a:ext cx="316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1" name="Google Shape;361;p37"/>
          <p:cNvSpPr/>
          <p:nvPr>
            <p:ph idx="6" type="pic"/>
          </p:nvPr>
        </p:nvSpPr>
        <p:spPr>
          <a:xfrm>
            <a:off x="379746" y="2842022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62" name="Google Shape;362;p37"/>
          <p:cNvSpPr txBox="1"/>
          <p:nvPr>
            <p:ph idx="7" type="body"/>
          </p:nvPr>
        </p:nvSpPr>
        <p:spPr>
          <a:xfrm>
            <a:off x="5598113" y="1113588"/>
            <a:ext cx="3186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3" name="Google Shape;363;p37"/>
          <p:cNvSpPr txBox="1"/>
          <p:nvPr>
            <p:ph idx="8" type="body"/>
          </p:nvPr>
        </p:nvSpPr>
        <p:spPr>
          <a:xfrm>
            <a:off x="5598113" y="1437624"/>
            <a:ext cx="31863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4" name="Google Shape;364;p37"/>
          <p:cNvSpPr/>
          <p:nvPr>
            <p:ph idx="9" type="pic"/>
          </p:nvPr>
        </p:nvSpPr>
        <p:spPr>
          <a:xfrm>
            <a:off x="4799592" y="897731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65" name="Google Shape;365;p37"/>
          <p:cNvSpPr txBox="1"/>
          <p:nvPr>
            <p:ph idx="13" type="body"/>
          </p:nvPr>
        </p:nvSpPr>
        <p:spPr>
          <a:xfrm>
            <a:off x="5598113" y="3057879"/>
            <a:ext cx="3186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6" name="Google Shape;366;p37"/>
          <p:cNvSpPr txBox="1"/>
          <p:nvPr>
            <p:ph idx="14" type="body"/>
          </p:nvPr>
        </p:nvSpPr>
        <p:spPr>
          <a:xfrm>
            <a:off x="5598113" y="3381915"/>
            <a:ext cx="31863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7" name="Google Shape;367;p37"/>
          <p:cNvSpPr/>
          <p:nvPr>
            <p:ph idx="15" type="pic"/>
          </p:nvPr>
        </p:nvSpPr>
        <p:spPr>
          <a:xfrm>
            <a:off x="4799592" y="2842022"/>
            <a:ext cx="693300" cy="693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8"/>
          <p:cNvSpPr txBox="1"/>
          <p:nvPr>
            <p:ph type="title"/>
          </p:nvPr>
        </p:nvSpPr>
        <p:spPr>
          <a:xfrm>
            <a:off x="359569" y="303610"/>
            <a:ext cx="4100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70" name="Google Shape;37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8"/>
          <p:cNvSpPr txBox="1"/>
          <p:nvPr>
            <p:ph idx="1" type="body"/>
          </p:nvPr>
        </p:nvSpPr>
        <p:spPr>
          <a:xfrm>
            <a:off x="364098" y="701689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2" name="Google Shape;372;p38"/>
          <p:cNvSpPr txBox="1"/>
          <p:nvPr>
            <p:ph idx="2" type="body"/>
          </p:nvPr>
        </p:nvSpPr>
        <p:spPr>
          <a:xfrm>
            <a:off x="359569" y="1167594"/>
            <a:ext cx="41046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3" name="Google Shape;373;p38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4" name="Google Shape;374;p38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5" name="Google Shape;375;p38"/>
          <p:cNvSpPr/>
          <p:nvPr>
            <p:ph idx="3" type="pic"/>
          </p:nvPr>
        </p:nvSpPr>
        <p:spPr>
          <a:xfrm>
            <a:off x="4804801" y="311998"/>
            <a:ext cx="3974700" cy="4204200"/>
          </a:xfrm>
          <a:prstGeom prst="roundRect">
            <a:avLst>
              <a:gd fmla="val 4038" name="adj"/>
            </a:avLst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s">
  <p:cSld name="Text + Images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9"/>
          <p:cNvSpPr txBox="1"/>
          <p:nvPr>
            <p:ph type="title"/>
          </p:nvPr>
        </p:nvSpPr>
        <p:spPr>
          <a:xfrm>
            <a:off x="359569" y="303610"/>
            <a:ext cx="4100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78" name="Google Shape;378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9"/>
          <p:cNvSpPr txBox="1"/>
          <p:nvPr>
            <p:ph idx="1" type="body"/>
          </p:nvPr>
        </p:nvSpPr>
        <p:spPr>
          <a:xfrm>
            <a:off x="364098" y="701689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0" name="Google Shape;380;p39"/>
          <p:cNvSpPr txBox="1"/>
          <p:nvPr>
            <p:ph idx="2" type="body"/>
          </p:nvPr>
        </p:nvSpPr>
        <p:spPr>
          <a:xfrm>
            <a:off x="359569" y="1167594"/>
            <a:ext cx="41046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1" name="Google Shape;381;p39"/>
          <p:cNvSpPr/>
          <p:nvPr>
            <p:ph idx="3" type="pic"/>
          </p:nvPr>
        </p:nvSpPr>
        <p:spPr>
          <a:xfrm>
            <a:off x="4799574" y="2733768"/>
            <a:ext cx="1911000" cy="1782300"/>
          </a:xfrm>
          <a:prstGeom prst="roundRect">
            <a:avLst>
              <a:gd fmla="val 5080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382" name="Google Shape;382;p39"/>
          <p:cNvSpPr/>
          <p:nvPr>
            <p:ph idx="4" type="pic"/>
          </p:nvPr>
        </p:nvSpPr>
        <p:spPr>
          <a:xfrm>
            <a:off x="6873402" y="2733768"/>
            <a:ext cx="1911000" cy="1782300"/>
          </a:xfrm>
          <a:prstGeom prst="roundRect">
            <a:avLst>
              <a:gd fmla="val 4278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383" name="Google Shape;383;p39"/>
          <p:cNvSpPr/>
          <p:nvPr>
            <p:ph idx="5" type="pic"/>
          </p:nvPr>
        </p:nvSpPr>
        <p:spPr>
          <a:xfrm>
            <a:off x="4804801" y="311998"/>
            <a:ext cx="3974700" cy="2250300"/>
          </a:xfrm>
          <a:prstGeom prst="roundRect">
            <a:avLst>
              <a:gd fmla="val 5080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384" name="Google Shape;384;p39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5" name="Google Shape;385;p39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App Illustration">
  <p:cSld name="Text + App Illustration">
    <p:bg>
      <p:bgPr>
        <a:solidFill>
          <a:srgbClr val="EDF8FF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0"/>
          <p:cNvSpPr txBox="1"/>
          <p:nvPr>
            <p:ph type="title"/>
          </p:nvPr>
        </p:nvSpPr>
        <p:spPr>
          <a:xfrm>
            <a:off x="359569" y="556100"/>
            <a:ext cx="842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88" name="Google Shape;38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0"/>
          <p:cNvSpPr txBox="1"/>
          <p:nvPr>
            <p:ph idx="1" type="body"/>
          </p:nvPr>
        </p:nvSpPr>
        <p:spPr>
          <a:xfrm>
            <a:off x="364098" y="310817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11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0" name="Google Shape;390;p40"/>
          <p:cNvSpPr txBox="1"/>
          <p:nvPr>
            <p:ph idx="2" type="body"/>
          </p:nvPr>
        </p:nvSpPr>
        <p:spPr>
          <a:xfrm>
            <a:off x="359569" y="1167594"/>
            <a:ext cx="41046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111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•"/>
              <a:defRPr/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/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1" name="Google Shape;391;p40"/>
          <p:cNvSpPr/>
          <p:nvPr>
            <p:ph idx="3" type="pic"/>
          </p:nvPr>
        </p:nvSpPr>
        <p:spPr>
          <a:xfrm>
            <a:off x="4804800" y="1167594"/>
            <a:ext cx="3985200" cy="3077100"/>
          </a:xfrm>
          <a:prstGeom prst="roundRect">
            <a:avLst>
              <a:gd fmla="val 1893" name="adj"/>
            </a:avLst>
          </a:prstGeom>
          <a:noFill/>
          <a:ln>
            <a:noFill/>
          </a:ln>
        </p:spPr>
      </p:sp>
      <p:sp>
        <p:nvSpPr>
          <p:cNvPr id="392" name="Google Shape;392;p40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3" name="Google Shape;393;p40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+ Image (Dark)">
  <p:cSld name="Divider + Image (Dark)">
    <p:bg>
      <p:bgPr>
        <a:solidFill>
          <a:schemeClr val="dk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572000" y="3011233"/>
            <a:ext cx="41931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oppins SemiBold"/>
              <a:buNone/>
              <a:defRPr sz="33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91390" y="4083918"/>
            <a:ext cx="4193100" cy="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b="0" i="0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572000" y="303610"/>
            <a:ext cx="16203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Poppins ExtraLight"/>
              <a:buNone/>
              <a:defRPr b="0" i="0" sz="6000">
                <a:solidFill>
                  <a:schemeClr val="accent2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" name="Google Shape;31;p5"/>
          <p:cNvSpPr/>
          <p:nvPr>
            <p:ph idx="3" type="pic"/>
          </p:nvPr>
        </p:nvSpPr>
        <p:spPr>
          <a:xfrm>
            <a:off x="0" y="0"/>
            <a:ext cx="4140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5"/>
          <p:cNvSpPr txBox="1"/>
          <p:nvPr>
            <p:ph idx="4" type="body"/>
          </p:nvPr>
        </p:nvSpPr>
        <p:spPr>
          <a:xfrm>
            <a:off x="359569" y="4750594"/>
            <a:ext cx="140400" cy="140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 Illustrations x3">
  <p:cSld name="App Illustrations x3">
    <p:bg>
      <p:bgPr>
        <a:solidFill>
          <a:srgbClr val="EDF8FF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1"/>
          <p:cNvSpPr txBox="1"/>
          <p:nvPr>
            <p:ph type="title"/>
          </p:nvPr>
        </p:nvSpPr>
        <p:spPr>
          <a:xfrm>
            <a:off x="359569" y="312806"/>
            <a:ext cx="842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96" name="Google Shape;396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1"/>
          <p:cNvSpPr txBox="1"/>
          <p:nvPr>
            <p:ph idx="1" type="body"/>
          </p:nvPr>
        </p:nvSpPr>
        <p:spPr>
          <a:xfrm>
            <a:off x="368371" y="897731"/>
            <a:ext cx="23817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1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8" name="Google Shape;398;p41"/>
          <p:cNvSpPr/>
          <p:nvPr>
            <p:ph idx="2" type="pic"/>
          </p:nvPr>
        </p:nvSpPr>
        <p:spPr>
          <a:xfrm>
            <a:off x="368371" y="1272718"/>
            <a:ext cx="2381700" cy="1839300"/>
          </a:xfrm>
          <a:prstGeom prst="roundRect">
            <a:avLst>
              <a:gd fmla="val 1893" name="adj"/>
            </a:avLst>
          </a:prstGeom>
          <a:noFill/>
          <a:ln>
            <a:noFill/>
          </a:ln>
        </p:spPr>
      </p:sp>
      <p:sp>
        <p:nvSpPr>
          <p:cNvPr id="399" name="Google Shape;399;p41"/>
          <p:cNvSpPr txBox="1"/>
          <p:nvPr>
            <p:ph idx="3" type="body"/>
          </p:nvPr>
        </p:nvSpPr>
        <p:spPr>
          <a:xfrm>
            <a:off x="368371" y="3219822"/>
            <a:ext cx="2381700" cy="12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00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0" name="Google Shape;400;p41"/>
          <p:cNvSpPr txBox="1"/>
          <p:nvPr>
            <p:ph idx="4" type="body"/>
          </p:nvPr>
        </p:nvSpPr>
        <p:spPr>
          <a:xfrm>
            <a:off x="3381102" y="897731"/>
            <a:ext cx="23817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1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1" name="Google Shape;401;p41"/>
          <p:cNvSpPr/>
          <p:nvPr>
            <p:ph idx="5" type="pic"/>
          </p:nvPr>
        </p:nvSpPr>
        <p:spPr>
          <a:xfrm>
            <a:off x="3381102" y="1272718"/>
            <a:ext cx="2381700" cy="1839300"/>
          </a:xfrm>
          <a:prstGeom prst="roundRect">
            <a:avLst>
              <a:gd fmla="val 1893" name="adj"/>
            </a:avLst>
          </a:prstGeom>
          <a:noFill/>
          <a:ln>
            <a:noFill/>
          </a:ln>
        </p:spPr>
      </p:sp>
      <p:sp>
        <p:nvSpPr>
          <p:cNvPr id="402" name="Google Shape;402;p41"/>
          <p:cNvSpPr txBox="1"/>
          <p:nvPr>
            <p:ph idx="6" type="body"/>
          </p:nvPr>
        </p:nvSpPr>
        <p:spPr>
          <a:xfrm>
            <a:off x="3381102" y="3219822"/>
            <a:ext cx="2381700" cy="12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00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3" name="Google Shape;403;p41"/>
          <p:cNvSpPr txBox="1"/>
          <p:nvPr>
            <p:ph idx="7" type="body"/>
          </p:nvPr>
        </p:nvSpPr>
        <p:spPr>
          <a:xfrm>
            <a:off x="6402635" y="897731"/>
            <a:ext cx="23817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1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4" name="Google Shape;404;p41"/>
          <p:cNvSpPr/>
          <p:nvPr>
            <p:ph idx="8" type="pic"/>
          </p:nvPr>
        </p:nvSpPr>
        <p:spPr>
          <a:xfrm>
            <a:off x="6402635" y="1272718"/>
            <a:ext cx="2381700" cy="1839300"/>
          </a:xfrm>
          <a:prstGeom prst="roundRect">
            <a:avLst>
              <a:gd fmla="val 1893" name="adj"/>
            </a:avLst>
          </a:prstGeom>
          <a:noFill/>
          <a:ln>
            <a:noFill/>
          </a:ln>
        </p:spPr>
      </p:sp>
      <p:sp>
        <p:nvSpPr>
          <p:cNvPr id="405" name="Google Shape;405;p41"/>
          <p:cNvSpPr txBox="1"/>
          <p:nvPr>
            <p:ph idx="9" type="body"/>
          </p:nvPr>
        </p:nvSpPr>
        <p:spPr>
          <a:xfrm>
            <a:off x="6402635" y="3219822"/>
            <a:ext cx="2381700" cy="12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00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6" name="Google Shape;406;p41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7" name="Google Shape;407;p4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Split 1">
  <p:cSld name="Text + Image Split 1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2"/>
          <p:cNvSpPr/>
          <p:nvPr>
            <p:ph idx="2" type="pic"/>
          </p:nvPr>
        </p:nvSpPr>
        <p:spPr>
          <a:xfrm>
            <a:off x="4899809" y="1"/>
            <a:ext cx="4244100" cy="51435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410" name="Google Shape;410;p42"/>
          <p:cNvSpPr txBox="1"/>
          <p:nvPr>
            <p:ph type="title"/>
          </p:nvPr>
        </p:nvSpPr>
        <p:spPr>
          <a:xfrm>
            <a:off x="359569" y="303610"/>
            <a:ext cx="4100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11" name="Google Shape;411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2"/>
          <p:cNvSpPr txBox="1"/>
          <p:nvPr>
            <p:ph idx="1" type="body"/>
          </p:nvPr>
        </p:nvSpPr>
        <p:spPr>
          <a:xfrm>
            <a:off x="364098" y="701689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3" name="Google Shape;413;p42"/>
          <p:cNvSpPr txBox="1"/>
          <p:nvPr>
            <p:ph idx="3" type="body"/>
          </p:nvPr>
        </p:nvSpPr>
        <p:spPr>
          <a:xfrm>
            <a:off x="359569" y="1167594"/>
            <a:ext cx="4104600" cy="1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4" name="Google Shape;414;p42"/>
          <p:cNvSpPr/>
          <p:nvPr>
            <p:ph idx="4" type="pic"/>
          </p:nvPr>
        </p:nvSpPr>
        <p:spPr>
          <a:xfrm>
            <a:off x="368179" y="3822701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415" name="Google Shape;415;p42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Split 2">
  <p:cSld name="Text + Image Split 2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3"/>
          <p:cNvSpPr/>
          <p:nvPr>
            <p:ph idx="2" type="pic"/>
          </p:nvPr>
        </p:nvSpPr>
        <p:spPr>
          <a:xfrm>
            <a:off x="0" y="1"/>
            <a:ext cx="4244100" cy="51435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418" name="Google Shape;418;p43"/>
          <p:cNvSpPr txBox="1"/>
          <p:nvPr>
            <p:ph type="title"/>
          </p:nvPr>
        </p:nvSpPr>
        <p:spPr>
          <a:xfrm>
            <a:off x="4581860" y="303610"/>
            <a:ext cx="4197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9" name="Google Shape;419;p43"/>
          <p:cNvSpPr txBox="1"/>
          <p:nvPr>
            <p:ph idx="1" type="body"/>
          </p:nvPr>
        </p:nvSpPr>
        <p:spPr>
          <a:xfrm>
            <a:off x="4586389" y="701689"/>
            <a:ext cx="4197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0" name="Google Shape;420;p43"/>
          <p:cNvSpPr txBox="1"/>
          <p:nvPr>
            <p:ph idx="3" type="body"/>
          </p:nvPr>
        </p:nvSpPr>
        <p:spPr>
          <a:xfrm>
            <a:off x="4581860" y="1167594"/>
            <a:ext cx="4202700" cy="1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1" name="Google Shape;421;p43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2" name="Google Shape;422;p43"/>
          <p:cNvSpPr txBox="1"/>
          <p:nvPr>
            <p:ph idx="4" type="body"/>
          </p:nvPr>
        </p:nvSpPr>
        <p:spPr>
          <a:xfrm>
            <a:off x="359569" y="4750594"/>
            <a:ext cx="140400" cy="140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3" name="Google Shape;423;p43"/>
          <p:cNvSpPr/>
          <p:nvPr>
            <p:ph idx="5" type="pic"/>
          </p:nvPr>
        </p:nvSpPr>
        <p:spPr>
          <a:xfrm>
            <a:off x="4581860" y="4078320"/>
            <a:ext cx="693300" cy="693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Quote">
  <p:cSld name="Text + Quote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4"/>
          <p:cNvSpPr txBox="1"/>
          <p:nvPr>
            <p:ph type="title"/>
          </p:nvPr>
        </p:nvSpPr>
        <p:spPr>
          <a:xfrm>
            <a:off x="359569" y="303610"/>
            <a:ext cx="4100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26" name="Google Shape;42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44"/>
          <p:cNvSpPr txBox="1"/>
          <p:nvPr>
            <p:ph idx="1" type="body"/>
          </p:nvPr>
        </p:nvSpPr>
        <p:spPr>
          <a:xfrm>
            <a:off x="364098" y="701689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i="0" sz="15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8" name="Google Shape;428;p44"/>
          <p:cNvSpPr txBox="1"/>
          <p:nvPr>
            <p:ph idx="2" type="body"/>
          </p:nvPr>
        </p:nvSpPr>
        <p:spPr>
          <a:xfrm>
            <a:off x="359569" y="1167594"/>
            <a:ext cx="41046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111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300"/>
              <a:buChar char="•"/>
              <a:defRPr/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/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9" name="Google Shape;429;p44"/>
          <p:cNvSpPr/>
          <p:nvPr/>
        </p:nvSpPr>
        <p:spPr>
          <a:xfrm>
            <a:off x="4788024" y="0"/>
            <a:ext cx="4356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30" name="Google Shape;43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48" y="535658"/>
            <a:ext cx="310488" cy="219168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4"/>
          <p:cNvSpPr txBox="1"/>
          <p:nvPr>
            <p:ph idx="3" type="body"/>
          </p:nvPr>
        </p:nvSpPr>
        <p:spPr>
          <a:xfrm>
            <a:off x="5490101" y="443504"/>
            <a:ext cx="32943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b="1" i="0" sz="2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2" name="Google Shape;432;p44"/>
          <p:cNvSpPr txBox="1"/>
          <p:nvPr>
            <p:ph idx="4" type="body"/>
          </p:nvPr>
        </p:nvSpPr>
        <p:spPr>
          <a:xfrm>
            <a:off x="5490101" y="4083918"/>
            <a:ext cx="32943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b="0" i="0"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3" name="Google Shape;433;p44"/>
          <p:cNvSpPr txBox="1"/>
          <p:nvPr>
            <p:ph idx="11" type="ftr"/>
          </p:nvPr>
        </p:nvSpPr>
        <p:spPr>
          <a:xfrm>
            <a:off x="606882" y="4768381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4" name="Google Shape;434;p44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Stats x3">
  <p:cSld name="Key Stats x3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5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7" name="Google Shape;437;p45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8" name="Google Shape;438;p45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39" name="Google Shape;439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5"/>
          <p:cNvSpPr txBox="1"/>
          <p:nvPr>
            <p:ph idx="1" type="body"/>
          </p:nvPr>
        </p:nvSpPr>
        <p:spPr>
          <a:xfrm>
            <a:off x="364098" y="2899715"/>
            <a:ext cx="25908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None/>
              <a:defRPr b="0" i="0" sz="14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1" name="Google Shape;441;p45"/>
          <p:cNvSpPr txBox="1"/>
          <p:nvPr>
            <p:ph idx="2" type="body"/>
          </p:nvPr>
        </p:nvSpPr>
        <p:spPr>
          <a:xfrm>
            <a:off x="3279631" y="2899715"/>
            <a:ext cx="25908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None/>
              <a:defRPr b="0" i="0" sz="14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2" name="Google Shape;442;p45"/>
          <p:cNvSpPr txBox="1"/>
          <p:nvPr>
            <p:ph idx="3" type="body"/>
          </p:nvPr>
        </p:nvSpPr>
        <p:spPr>
          <a:xfrm>
            <a:off x="6195164" y="2899715"/>
            <a:ext cx="25908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None/>
              <a:defRPr b="0" i="0" sz="14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3" name="Google Shape;443;p45"/>
          <p:cNvSpPr txBox="1"/>
          <p:nvPr>
            <p:ph idx="4" type="body"/>
          </p:nvPr>
        </p:nvSpPr>
        <p:spPr>
          <a:xfrm>
            <a:off x="359569" y="897731"/>
            <a:ext cx="84249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4" name="Google Shape;444;p45"/>
          <p:cNvSpPr txBox="1"/>
          <p:nvPr>
            <p:ph idx="5" type="body"/>
          </p:nvPr>
        </p:nvSpPr>
        <p:spPr>
          <a:xfrm>
            <a:off x="364098" y="2075082"/>
            <a:ext cx="2590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5" name="Google Shape;445;p45"/>
          <p:cNvSpPr txBox="1"/>
          <p:nvPr>
            <p:ph idx="6" type="body"/>
          </p:nvPr>
        </p:nvSpPr>
        <p:spPr>
          <a:xfrm>
            <a:off x="3276547" y="2075082"/>
            <a:ext cx="2590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6" name="Google Shape;446;p45"/>
          <p:cNvSpPr txBox="1"/>
          <p:nvPr>
            <p:ph idx="7" type="body"/>
          </p:nvPr>
        </p:nvSpPr>
        <p:spPr>
          <a:xfrm>
            <a:off x="6193525" y="2075082"/>
            <a:ext cx="2590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Stats x4">
  <p:cSld name="Key Stats x4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6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9" name="Google Shape;449;p46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0" name="Google Shape;450;p46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1" name="Google Shape;45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6"/>
          <p:cNvSpPr txBox="1"/>
          <p:nvPr>
            <p:ph idx="1" type="body"/>
          </p:nvPr>
        </p:nvSpPr>
        <p:spPr>
          <a:xfrm>
            <a:off x="359569" y="2737512"/>
            <a:ext cx="3402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i="0" sz="12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3" name="Google Shape;453;p46"/>
          <p:cNvSpPr txBox="1"/>
          <p:nvPr>
            <p:ph idx="2" type="body"/>
          </p:nvPr>
        </p:nvSpPr>
        <p:spPr>
          <a:xfrm>
            <a:off x="359569" y="897731"/>
            <a:ext cx="84249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4" name="Google Shape;454;p46"/>
          <p:cNvSpPr txBox="1"/>
          <p:nvPr>
            <p:ph idx="3" type="body"/>
          </p:nvPr>
        </p:nvSpPr>
        <p:spPr>
          <a:xfrm>
            <a:off x="359569" y="2000762"/>
            <a:ext cx="25908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5" name="Google Shape;455;p46"/>
          <p:cNvSpPr txBox="1"/>
          <p:nvPr>
            <p:ph idx="4" type="body"/>
          </p:nvPr>
        </p:nvSpPr>
        <p:spPr>
          <a:xfrm>
            <a:off x="359569" y="4138074"/>
            <a:ext cx="3402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i="0" sz="12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6" name="Google Shape;456;p46"/>
          <p:cNvSpPr txBox="1"/>
          <p:nvPr>
            <p:ph idx="5" type="body"/>
          </p:nvPr>
        </p:nvSpPr>
        <p:spPr>
          <a:xfrm>
            <a:off x="359569" y="3401324"/>
            <a:ext cx="25908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7" name="Google Shape;457;p46"/>
          <p:cNvSpPr txBox="1"/>
          <p:nvPr>
            <p:ph idx="6" type="body"/>
          </p:nvPr>
        </p:nvSpPr>
        <p:spPr>
          <a:xfrm>
            <a:off x="4680014" y="2737512"/>
            <a:ext cx="3402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i="0" sz="12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8" name="Google Shape;458;p46"/>
          <p:cNvSpPr txBox="1"/>
          <p:nvPr>
            <p:ph idx="7" type="body"/>
          </p:nvPr>
        </p:nvSpPr>
        <p:spPr>
          <a:xfrm>
            <a:off x="4680014" y="2000762"/>
            <a:ext cx="25908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9" name="Google Shape;459;p46"/>
          <p:cNvSpPr txBox="1"/>
          <p:nvPr>
            <p:ph idx="8" type="body"/>
          </p:nvPr>
        </p:nvSpPr>
        <p:spPr>
          <a:xfrm>
            <a:off x="4680014" y="4138074"/>
            <a:ext cx="3402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i="0" sz="12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0" name="Google Shape;460;p46"/>
          <p:cNvSpPr txBox="1"/>
          <p:nvPr>
            <p:ph idx="9" type="body"/>
          </p:nvPr>
        </p:nvSpPr>
        <p:spPr>
          <a:xfrm>
            <a:off x="4680014" y="3401324"/>
            <a:ext cx="25908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Stats x5">
  <p:cSld name="Key Stats x5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7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3" name="Google Shape;463;p47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4" name="Google Shape;464;p47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65" name="Google Shape;46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7"/>
          <p:cNvSpPr txBox="1"/>
          <p:nvPr>
            <p:ph idx="1" type="body"/>
          </p:nvPr>
        </p:nvSpPr>
        <p:spPr>
          <a:xfrm>
            <a:off x="364098" y="2899715"/>
            <a:ext cx="15615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b="0" i="0" sz="11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7" name="Google Shape;467;p47"/>
          <p:cNvSpPr txBox="1"/>
          <p:nvPr>
            <p:ph idx="2" type="body"/>
          </p:nvPr>
        </p:nvSpPr>
        <p:spPr>
          <a:xfrm>
            <a:off x="359569" y="897731"/>
            <a:ext cx="8424900" cy="11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8" name="Google Shape;468;p47"/>
          <p:cNvSpPr txBox="1"/>
          <p:nvPr>
            <p:ph idx="3" type="body"/>
          </p:nvPr>
        </p:nvSpPr>
        <p:spPr>
          <a:xfrm>
            <a:off x="364098" y="2243784"/>
            <a:ext cx="15615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None/>
              <a:defRPr b="0" i="0" sz="36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9" name="Google Shape;469;p47"/>
          <p:cNvSpPr txBox="1"/>
          <p:nvPr>
            <p:ph idx="4" type="body"/>
          </p:nvPr>
        </p:nvSpPr>
        <p:spPr>
          <a:xfrm>
            <a:off x="3791196" y="2899715"/>
            <a:ext cx="15615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b="0" i="0" sz="11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0" name="Google Shape;470;p47"/>
          <p:cNvSpPr txBox="1"/>
          <p:nvPr>
            <p:ph idx="5" type="body"/>
          </p:nvPr>
        </p:nvSpPr>
        <p:spPr>
          <a:xfrm>
            <a:off x="3791196" y="2243784"/>
            <a:ext cx="15615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None/>
              <a:defRPr b="0" i="0" sz="36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1" name="Google Shape;471;p47"/>
          <p:cNvSpPr txBox="1"/>
          <p:nvPr>
            <p:ph idx="6" type="body"/>
          </p:nvPr>
        </p:nvSpPr>
        <p:spPr>
          <a:xfrm>
            <a:off x="2077647" y="2899715"/>
            <a:ext cx="15615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b="0" i="0" sz="11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2" name="Google Shape;472;p47"/>
          <p:cNvSpPr txBox="1"/>
          <p:nvPr>
            <p:ph idx="7" type="body"/>
          </p:nvPr>
        </p:nvSpPr>
        <p:spPr>
          <a:xfrm>
            <a:off x="2077647" y="2243784"/>
            <a:ext cx="15615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None/>
              <a:defRPr b="0" i="0" sz="36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3" name="Google Shape;473;p47"/>
          <p:cNvSpPr txBox="1"/>
          <p:nvPr>
            <p:ph idx="8" type="body"/>
          </p:nvPr>
        </p:nvSpPr>
        <p:spPr>
          <a:xfrm>
            <a:off x="5504745" y="2899715"/>
            <a:ext cx="15615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b="0" i="0" sz="11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4" name="Google Shape;474;p47"/>
          <p:cNvSpPr txBox="1"/>
          <p:nvPr>
            <p:ph idx="9" type="body"/>
          </p:nvPr>
        </p:nvSpPr>
        <p:spPr>
          <a:xfrm>
            <a:off x="5504745" y="2243784"/>
            <a:ext cx="15615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None/>
              <a:defRPr b="0" i="0" sz="36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5" name="Google Shape;475;p47"/>
          <p:cNvSpPr txBox="1"/>
          <p:nvPr>
            <p:ph idx="13" type="body"/>
          </p:nvPr>
        </p:nvSpPr>
        <p:spPr>
          <a:xfrm>
            <a:off x="7213932" y="2899715"/>
            <a:ext cx="15615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b="0" i="0" sz="11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6" name="Google Shape;476;p47"/>
          <p:cNvSpPr txBox="1"/>
          <p:nvPr>
            <p:ph idx="14" type="body"/>
          </p:nvPr>
        </p:nvSpPr>
        <p:spPr>
          <a:xfrm>
            <a:off x="7213932" y="2243784"/>
            <a:ext cx="15615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None/>
              <a:defRPr b="0" i="0" sz="36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x4">
  <p:cSld name="Timeline x4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8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9" name="Google Shape;479;p48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0" name="Google Shape;480;p48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81" name="Google Shape;481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8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5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aphicFrame>
        <p:nvGraphicFramePr>
          <p:cNvPr id="483" name="Google Shape;483;p48"/>
          <p:cNvGraphicFramePr/>
          <p:nvPr/>
        </p:nvGraphicFramePr>
        <p:xfrm>
          <a:off x="381154" y="1708647"/>
          <a:ext cx="3000000" cy="3000000"/>
        </p:xfrm>
        <a:graphic>
          <a:graphicData uri="http://schemas.openxmlformats.org/drawingml/2006/table">
            <a:tbl>
              <a:tblPr bandCol="1">
                <a:noFill/>
                <a:tableStyleId>{B71B346E-61B3-45FF-846E-B333056CD64D}</a:tableStyleId>
              </a:tblPr>
              <a:tblGrid>
                <a:gridCol w="2100825"/>
                <a:gridCol w="2100825"/>
                <a:gridCol w="2100825"/>
                <a:gridCol w="2100825"/>
              </a:tblGrid>
              <a:tr h="2807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484" name="Google Shape;484;p48"/>
          <p:cNvSpPr/>
          <p:nvPr/>
        </p:nvSpPr>
        <p:spPr>
          <a:xfrm>
            <a:off x="359569" y="1712122"/>
            <a:ext cx="8421783" cy="34200"/>
          </a:xfrm>
          <a:custGeom>
            <a:rect b="b" l="l" r="r" t="t"/>
            <a:pathLst>
              <a:path extrusionOk="0" h="120000"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5" name="Google Shape;485;p48"/>
          <p:cNvSpPr/>
          <p:nvPr/>
        </p:nvSpPr>
        <p:spPr>
          <a:xfrm>
            <a:off x="436978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2562831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4675553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6794909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9" name="Google Shape;489;p48"/>
          <p:cNvSpPr txBox="1"/>
          <p:nvPr>
            <p:ph idx="2" type="body"/>
          </p:nvPr>
        </p:nvSpPr>
        <p:spPr>
          <a:xfrm>
            <a:off x="359098" y="1364156"/>
            <a:ext cx="2075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0" name="Google Shape;490;p48"/>
          <p:cNvSpPr txBox="1"/>
          <p:nvPr>
            <p:ph idx="3" type="body"/>
          </p:nvPr>
        </p:nvSpPr>
        <p:spPr>
          <a:xfrm>
            <a:off x="2485558" y="1364156"/>
            <a:ext cx="20502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1" name="Google Shape;491;p48"/>
          <p:cNvSpPr txBox="1"/>
          <p:nvPr>
            <p:ph idx="4" type="body"/>
          </p:nvPr>
        </p:nvSpPr>
        <p:spPr>
          <a:xfrm>
            <a:off x="4579682" y="1364156"/>
            <a:ext cx="20595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2" name="Google Shape;492;p48"/>
          <p:cNvSpPr txBox="1"/>
          <p:nvPr>
            <p:ph idx="5" type="body"/>
          </p:nvPr>
        </p:nvSpPr>
        <p:spPr>
          <a:xfrm>
            <a:off x="6690041" y="1364156"/>
            <a:ext cx="20805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3" name="Google Shape;493;p48"/>
          <p:cNvSpPr txBox="1"/>
          <p:nvPr>
            <p:ph idx="6" type="body"/>
          </p:nvPr>
        </p:nvSpPr>
        <p:spPr>
          <a:xfrm>
            <a:off x="366014" y="1840931"/>
            <a:ext cx="21201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5000" spcFirstLastPara="1" rIns="108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4" name="Google Shape;494;p48"/>
          <p:cNvSpPr txBox="1"/>
          <p:nvPr>
            <p:ph idx="7" type="body"/>
          </p:nvPr>
        </p:nvSpPr>
        <p:spPr>
          <a:xfrm>
            <a:off x="2488297" y="1840931"/>
            <a:ext cx="20928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5000" spcFirstLastPara="1" rIns="108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5" name="Google Shape;495;p48"/>
          <p:cNvSpPr txBox="1"/>
          <p:nvPr>
            <p:ph idx="8" type="body"/>
          </p:nvPr>
        </p:nvSpPr>
        <p:spPr>
          <a:xfrm>
            <a:off x="4579681" y="1840931"/>
            <a:ext cx="20928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5000" spcFirstLastPara="1" rIns="108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6" name="Google Shape;496;p48"/>
          <p:cNvSpPr txBox="1"/>
          <p:nvPr>
            <p:ph idx="9" type="body"/>
          </p:nvPr>
        </p:nvSpPr>
        <p:spPr>
          <a:xfrm>
            <a:off x="6691788" y="1840931"/>
            <a:ext cx="20928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5000" spcFirstLastPara="1" rIns="108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x5">
  <p:cSld name="Timeline x5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9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9" name="Google Shape;499;p49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0" name="Google Shape;500;p49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01" name="Google Shape;501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49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5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aphicFrame>
        <p:nvGraphicFramePr>
          <p:cNvPr id="503" name="Google Shape;503;p49"/>
          <p:cNvGraphicFramePr/>
          <p:nvPr/>
        </p:nvGraphicFramePr>
        <p:xfrm>
          <a:off x="381154" y="1708647"/>
          <a:ext cx="3000000" cy="3000000"/>
        </p:xfrm>
        <a:graphic>
          <a:graphicData uri="http://schemas.openxmlformats.org/drawingml/2006/table">
            <a:tbl>
              <a:tblPr bandCol="1">
                <a:noFill/>
                <a:tableStyleId>{B71B346E-61B3-45FF-846E-B333056CD64D}</a:tableStyleId>
              </a:tblPr>
              <a:tblGrid>
                <a:gridCol w="1680650"/>
                <a:gridCol w="1680650"/>
                <a:gridCol w="1680650"/>
                <a:gridCol w="1680650"/>
                <a:gridCol w="1680650"/>
              </a:tblGrid>
              <a:tr h="2807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/>
                </a:tc>
              </a:tr>
            </a:tbl>
          </a:graphicData>
        </a:graphic>
      </p:graphicFrame>
      <p:sp>
        <p:nvSpPr>
          <p:cNvPr id="504" name="Google Shape;504;p49"/>
          <p:cNvSpPr/>
          <p:nvPr/>
        </p:nvSpPr>
        <p:spPr>
          <a:xfrm>
            <a:off x="359569" y="1712122"/>
            <a:ext cx="8421783" cy="34200"/>
          </a:xfrm>
          <a:custGeom>
            <a:rect b="b" l="l" r="r" t="t"/>
            <a:pathLst>
              <a:path extrusionOk="0" h="120000"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5" name="Google Shape;505;p49"/>
          <p:cNvSpPr/>
          <p:nvPr/>
        </p:nvSpPr>
        <p:spPr>
          <a:xfrm>
            <a:off x="436978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6" name="Google Shape;506;p49"/>
          <p:cNvSpPr/>
          <p:nvPr/>
        </p:nvSpPr>
        <p:spPr>
          <a:xfrm>
            <a:off x="2136935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7" name="Google Shape;507;p49"/>
          <p:cNvSpPr txBox="1"/>
          <p:nvPr>
            <p:ph idx="2" type="body"/>
          </p:nvPr>
        </p:nvSpPr>
        <p:spPr>
          <a:xfrm>
            <a:off x="359098" y="1364156"/>
            <a:ext cx="16641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8" name="Google Shape;508;p49"/>
          <p:cNvSpPr txBox="1"/>
          <p:nvPr>
            <p:ph idx="3" type="body"/>
          </p:nvPr>
        </p:nvSpPr>
        <p:spPr>
          <a:xfrm>
            <a:off x="2059661" y="1364156"/>
            <a:ext cx="16650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9" name="Google Shape;509;p49"/>
          <p:cNvSpPr txBox="1"/>
          <p:nvPr>
            <p:ph idx="4" type="body"/>
          </p:nvPr>
        </p:nvSpPr>
        <p:spPr>
          <a:xfrm>
            <a:off x="366014" y="1840931"/>
            <a:ext cx="16677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1000" spcFirstLastPara="1" rIns="81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0" name="Google Shape;510;p49"/>
          <p:cNvSpPr txBox="1"/>
          <p:nvPr>
            <p:ph idx="5" type="body"/>
          </p:nvPr>
        </p:nvSpPr>
        <p:spPr>
          <a:xfrm>
            <a:off x="2062400" y="1840931"/>
            <a:ext cx="16677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1000" spcFirstLastPara="1" rIns="81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1" name="Google Shape;511;p49"/>
          <p:cNvSpPr/>
          <p:nvPr/>
        </p:nvSpPr>
        <p:spPr>
          <a:xfrm>
            <a:off x="3829751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2" name="Google Shape;512;p49"/>
          <p:cNvSpPr txBox="1"/>
          <p:nvPr>
            <p:ph idx="6" type="body"/>
          </p:nvPr>
        </p:nvSpPr>
        <p:spPr>
          <a:xfrm>
            <a:off x="3751871" y="1364156"/>
            <a:ext cx="16641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3" name="Google Shape;513;p49"/>
          <p:cNvSpPr txBox="1"/>
          <p:nvPr>
            <p:ph idx="7" type="body"/>
          </p:nvPr>
        </p:nvSpPr>
        <p:spPr>
          <a:xfrm>
            <a:off x="3758787" y="1840931"/>
            <a:ext cx="16677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1000" spcFirstLastPara="1" rIns="81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4" name="Google Shape;514;p49"/>
          <p:cNvSpPr/>
          <p:nvPr/>
        </p:nvSpPr>
        <p:spPr>
          <a:xfrm>
            <a:off x="5506446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5" name="Google Shape;515;p49"/>
          <p:cNvSpPr txBox="1"/>
          <p:nvPr>
            <p:ph idx="8" type="body"/>
          </p:nvPr>
        </p:nvSpPr>
        <p:spPr>
          <a:xfrm>
            <a:off x="5428566" y="1364156"/>
            <a:ext cx="16641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6" name="Google Shape;516;p49"/>
          <p:cNvSpPr txBox="1"/>
          <p:nvPr>
            <p:ph idx="9" type="body"/>
          </p:nvPr>
        </p:nvSpPr>
        <p:spPr>
          <a:xfrm>
            <a:off x="5435483" y="1840931"/>
            <a:ext cx="16677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1000" spcFirstLastPara="1" rIns="81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7" name="Google Shape;517;p49"/>
          <p:cNvSpPr/>
          <p:nvPr/>
        </p:nvSpPr>
        <p:spPr>
          <a:xfrm>
            <a:off x="7187690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8" name="Google Shape;518;p49"/>
          <p:cNvSpPr txBox="1"/>
          <p:nvPr>
            <p:ph idx="13" type="body"/>
          </p:nvPr>
        </p:nvSpPr>
        <p:spPr>
          <a:xfrm>
            <a:off x="7109810" y="1364156"/>
            <a:ext cx="16641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9" name="Google Shape;519;p49"/>
          <p:cNvSpPr txBox="1"/>
          <p:nvPr>
            <p:ph idx="14" type="body"/>
          </p:nvPr>
        </p:nvSpPr>
        <p:spPr>
          <a:xfrm>
            <a:off x="7116727" y="1840931"/>
            <a:ext cx="16677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1000" spcFirstLastPara="1" rIns="81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x6">
  <p:cSld name="Timeline x6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0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2" name="Google Shape;522;p50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3" name="Google Shape;523;p50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24" name="Google Shape;524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0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5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aphicFrame>
        <p:nvGraphicFramePr>
          <p:cNvPr id="526" name="Google Shape;526;p50"/>
          <p:cNvGraphicFramePr/>
          <p:nvPr/>
        </p:nvGraphicFramePr>
        <p:xfrm>
          <a:off x="381154" y="1708647"/>
          <a:ext cx="3000000" cy="3000000"/>
        </p:xfrm>
        <a:graphic>
          <a:graphicData uri="http://schemas.openxmlformats.org/drawingml/2006/table">
            <a:tbl>
              <a:tblPr bandCol="1">
                <a:noFill/>
                <a:tableStyleId>{B71B346E-61B3-45FF-846E-B333056CD64D}</a:tableStyleId>
              </a:tblPr>
              <a:tblGrid>
                <a:gridCol w="1400550"/>
                <a:gridCol w="1400550"/>
                <a:gridCol w="1400550"/>
                <a:gridCol w="1400550"/>
                <a:gridCol w="1400550"/>
                <a:gridCol w="1400550"/>
              </a:tblGrid>
              <a:tr h="2807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527" name="Google Shape;527;p50"/>
          <p:cNvSpPr/>
          <p:nvPr/>
        </p:nvSpPr>
        <p:spPr>
          <a:xfrm>
            <a:off x="359569" y="1712122"/>
            <a:ext cx="8421783" cy="34200"/>
          </a:xfrm>
          <a:custGeom>
            <a:rect b="b" l="l" r="r" t="t"/>
            <a:pathLst>
              <a:path extrusionOk="0" h="120000"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8" name="Google Shape;528;p50"/>
          <p:cNvSpPr/>
          <p:nvPr/>
        </p:nvSpPr>
        <p:spPr>
          <a:xfrm>
            <a:off x="436978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9" name="Google Shape;529;p50"/>
          <p:cNvSpPr txBox="1"/>
          <p:nvPr>
            <p:ph idx="2" type="body"/>
          </p:nvPr>
        </p:nvSpPr>
        <p:spPr>
          <a:xfrm>
            <a:off x="359098" y="1364156"/>
            <a:ext cx="14046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0" name="Google Shape;530;p50"/>
          <p:cNvSpPr txBox="1"/>
          <p:nvPr>
            <p:ph idx="3" type="body"/>
          </p:nvPr>
        </p:nvSpPr>
        <p:spPr>
          <a:xfrm>
            <a:off x="366014" y="1840931"/>
            <a:ext cx="13977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1" name="Google Shape;531;p50"/>
          <p:cNvSpPr/>
          <p:nvPr/>
        </p:nvSpPr>
        <p:spPr>
          <a:xfrm>
            <a:off x="1849791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2" name="Google Shape;532;p50"/>
          <p:cNvSpPr txBox="1"/>
          <p:nvPr>
            <p:ph idx="4" type="body"/>
          </p:nvPr>
        </p:nvSpPr>
        <p:spPr>
          <a:xfrm>
            <a:off x="1778388" y="1364156"/>
            <a:ext cx="13983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3" name="Google Shape;533;p50"/>
          <p:cNvSpPr txBox="1"/>
          <p:nvPr>
            <p:ph idx="5" type="body"/>
          </p:nvPr>
        </p:nvSpPr>
        <p:spPr>
          <a:xfrm>
            <a:off x="1785273" y="1840931"/>
            <a:ext cx="13911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4" name="Google Shape;534;p50"/>
          <p:cNvSpPr/>
          <p:nvPr/>
        </p:nvSpPr>
        <p:spPr>
          <a:xfrm>
            <a:off x="3249882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5" name="Google Shape;535;p50"/>
          <p:cNvSpPr txBox="1"/>
          <p:nvPr>
            <p:ph idx="6" type="body"/>
          </p:nvPr>
        </p:nvSpPr>
        <p:spPr>
          <a:xfrm>
            <a:off x="3178479" y="1364156"/>
            <a:ext cx="13983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6" name="Google Shape;536;p50"/>
          <p:cNvSpPr txBox="1"/>
          <p:nvPr>
            <p:ph idx="7" type="body"/>
          </p:nvPr>
        </p:nvSpPr>
        <p:spPr>
          <a:xfrm>
            <a:off x="3185364" y="1840931"/>
            <a:ext cx="13911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7" name="Google Shape;537;p50"/>
          <p:cNvSpPr/>
          <p:nvPr/>
        </p:nvSpPr>
        <p:spPr>
          <a:xfrm>
            <a:off x="4651903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8" name="Google Shape;538;p50"/>
          <p:cNvSpPr txBox="1"/>
          <p:nvPr>
            <p:ph idx="8" type="body"/>
          </p:nvPr>
        </p:nvSpPr>
        <p:spPr>
          <a:xfrm>
            <a:off x="4580500" y="1364156"/>
            <a:ext cx="13983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9" name="Google Shape;539;p50"/>
          <p:cNvSpPr txBox="1"/>
          <p:nvPr>
            <p:ph idx="9" type="body"/>
          </p:nvPr>
        </p:nvSpPr>
        <p:spPr>
          <a:xfrm>
            <a:off x="4587385" y="1840931"/>
            <a:ext cx="13911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0" name="Google Shape;540;p50"/>
          <p:cNvSpPr/>
          <p:nvPr/>
        </p:nvSpPr>
        <p:spPr>
          <a:xfrm>
            <a:off x="6060809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1" name="Google Shape;541;p50"/>
          <p:cNvSpPr txBox="1"/>
          <p:nvPr>
            <p:ph idx="13" type="body"/>
          </p:nvPr>
        </p:nvSpPr>
        <p:spPr>
          <a:xfrm>
            <a:off x="5989405" y="1364156"/>
            <a:ext cx="13983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2" name="Google Shape;542;p50"/>
          <p:cNvSpPr txBox="1"/>
          <p:nvPr>
            <p:ph idx="14" type="body"/>
          </p:nvPr>
        </p:nvSpPr>
        <p:spPr>
          <a:xfrm>
            <a:off x="5996291" y="1840931"/>
            <a:ext cx="13911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3" name="Google Shape;543;p50"/>
          <p:cNvSpPr/>
          <p:nvPr/>
        </p:nvSpPr>
        <p:spPr>
          <a:xfrm>
            <a:off x="7463117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4" name="Google Shape;544;p50"/>
          <p:cNvSpPr txBox="1"/>
          <p:nvPr>
            <p:ph idx="15" type="body"/>
          </p:nvPr>
        </p:nvSpPr>
        <p:spPr>
          <a:xfrm>
            <a:off x="7391714" y="1364156"/>
            <a:ext cx="13983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5" name="Google Shape;545;p50"/>
          <p:cNvSpPr txBox="1"/>
          <p:nvPr>
            <p:ph idx="16" type="body"/>
          </p:nvPr>
        </p:nvSpPr>
        <p:spPr>
          <a:xfrm>
            <a:off x="7398599" y="1840931"/>
            <a:ext cx="13911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 2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>
            <p:ph idx="2" type="pic"/>
          </p:nvPr>
        </p:nvSpPr>
        <p:spPr>
          <a:xfrm>
            <a:off x="5166121" y="0"/>
            <a:ext cx="39777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6" name="Google Shape;36;p6"/>
          <p:cNvSpPr txBox="1"/>
          <p:nvPr>
            <p:ph type="ctrTitle"/>
          </p:nvPr>
        </p:nvSpPr>
        <p:spPr>
          <a:xfrm>
            <a:off x="366372" y="859745"/>
            <a:ext cx="4205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366372" y="314306"/>
            <a:ext cx="420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oppins SemiBold"/>
              <a:buNone/>
              <a:defRPr b="1" i="0" sz="15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3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"/>
              <a:buNone/>
              <a:defRPr sz="1100"/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ual Milestones">
  <p:cSld name="Annual Milestones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1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8" name="Google Shape;548;p51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9" name="Google Shape;549;p5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50" name="Google Shape;55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51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aphicFrame>
        <p:nvGraphicFramePr>
          <p:cNvPr id="552" name="Google Shape;552;p51"/>
          <p:cNvGraphicFramePr/>
          <p:nvPr/>
        </p:nvGraphicFramePr>
        <p:xfrm>
          <a:off x="388376" y="1708647"/>
          <a:ext cx="3000000" cy="3000000"/>
        </p:xfrm>
        <a:graphic>
          <a:graphicData uri="http://schemas.openxmlformats.org/drawingml/2006/table">
            <a:tbl>
              <a:tblPr bandCol="1">
                <a:noFill/>
                <a:tableStyleId>{B71B346E-61B3-45FF-846E-B333056CD64D}</a:tableStyleId>
              </a:tblPr>
              <a:tblGrid>
                <a:gridCol w="698975"/>
                <a:gridCol w="698975"/>
                <a:gridCol w="698975"/>
                <a:gridCol w="698975"/>
                <a:gridCol w="698975"/>
                <a:gridCol w="698975"/>
                <a:gridCol w="698975"/>
                <a:gridCol w="698975"/>
                <a:gridCol w="698975"/>
                <a:gridCol w="698975"/>
                <a:gridCol w="698975"/>
                <a:gridCol w="698975"/>
              </a:tblGrid>
              <a:tr h="290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sp>
        <p:nvSpPr>
          <p:cNvPr id="553" name="Google Shape;553;p51"/>
          <p:cNvSpPr/>
          <p:nvPr/>
        </p:nvSpPr>
        <p:spPr>
          <a:xfrm>
            <a:off x="366790" y="1708646"/>
            <a:ext cx="8421783" cy="34200"/>
          </a:xfrm>
          <a:custGeom>
            <a:rect b="b" l="l" r="r" t="t"/>
            <a:pathLst>
              <a:path extrusionOk="0" h="120000"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4" name="Google Shape;554;p51"/>
          <p:cNvSpPr/>
          <p:nvPr/>
        </p:nvSpPr>
        <p:spPr>
          <a:xfrm>
            <a:off x="413538" y="1665859"/>
            <a:ext cx="81900" cy="8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5" name="Google Shape;555;p51"/>
          <p:cNvSpPr/>
          <p:nvPr/>
        </p:nvSpPr>
        <p:spPr>
          <a:xfrm>
            <a:off x="2536596" y="1665859"/>
            <a:ext cx="81900" cy="8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6" name="Google Shape;556;p51"/>
          <p:cNvSpPr/>
          <p:nvPr/>
        </p:nvSpPr>
        <p:spPr>
          <a:xfrm>
            <a:off x="4635871" y="1665859"/>
            <a:ext cx="81900" cy="8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7" name="Google Shape;557;p51"/>
          <p:cNvSpPr/>
          <p:nvPr/>
        </p:nvSpPr>
        <p:spPr>
          <a:xfrm>
            <a:off x="6735146" y="1665859"/>
            <a:ext cx="81900" cy="8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8" name="Google Shape;558;p51"/>
          <p:cNvSpPr txBox="1"/>
          <p:nvPr>
            <p:ph idx="2" type="body"/>
          </p:nvPr>
        </p:nvSpPr>
        <p:spPr>
          <a:xfrm>
            <a:off x="366320" y="1364156"/>
            <a:ext cx="2075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Medium"/>
              <a:buNone/>
              <a:defRPr b="0" i="0"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9" name="Google Shape;559;p51"/>
          <p:cNvSpPr txBox="1"/>
          <p:nvPr>
            <p:ph idx="3" type="body"/>
          </p:nvPr>
        </p:nvSpPr>
        <p:spPr>
          <a:xfrm>
            <a:off x="2492723" y="1364156"/>
            <a:ext cx="20598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21600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0" name="Google Shape;560;p51"/>
          <p:cNvSpPr txBox="1"/>
          <p:nvPr>
            <p:ph idx="4" type="body"/>
          </p:nvPr>
        </p:nvSpPr>
        <p:spPr>
          <a:xfrm>
            <a:off x="4591558" y="1364156"/>
            <a:ext cx="20595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Medium"/>
              <a:buNone/>
              <a:defRPr b="0" i="0"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1" name="Google Shape;561;p51"/>
          <p:cNvSpPr txBox="1"/>
          <p:nvPr>
            <p:ph idx="5" type="body"/>
          </p:nvPr>
        </p:nvSpPr>
        <p:spPr>
          <a:xfrm>
            <a:off x="6695528" y="1364156"/>
            <a:ext cx="20805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Medium"/>
              <a:buNone/>
              <a:defRPr b="0" i="0"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2" name="Google Shape;562;p51"/>
          <p:cNvSpPr/>
          <p:nvPr>
            <p:ph idx="6" type="body"/>
          </p:nvPr>
        </p:nvSpPr>
        <p:spPr>
          <a:xfrm>
            <a:off x="2547817" y="1943881"/>
            <a:ext cx="6009300" cy="272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"/>
              <a:buNone/>
              <a:defRPr b="0" i="0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3" name="Google Shape;563;p51"/>
          <p:cNvSpPr/>
          <p:nvPr>
            <p:ph idx="7" type="body"/>
          </p:nvPr>
        </p:nvSpPr>
        <p:spPr>
          <a:xfrm>
            <a:off x="359569" y="1947599"/>
            <a:ext cx="2082300" cy="2724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b="0" i="0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4" name="Google Shape;564;p51"/>
          <p:cNvSpPr/>
          <p:nvPr>
            <p:ph idx="8" type="body"/>
          </p:nvPr>
        </p:nvSpPr>
        <p:spPr>
          <a:xfrm>
            <a:off x="6699015" y="2340821"/>
            <a:ext cx="1858200" cy="2724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"/>
              <a:buNone/>
              <a:defRPr b="0" i="0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5" name="Google Shape;565;p51"/>
          <p:cNvSpPr/>
          <p:nvPr>
            <p:ph idx="9" type="body"/>
          </p:nvPr>
        </p:nvSpPr>
        <p:spPr>
          <a:xfrm>
            <a:off x="359569" y="2340821"/>
            <a:ext cx="6121800" cy="2724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b="0" i="0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6" name="Google Shape;566;p51"/>
          <p:cNvSpPr/>
          <p:nvPr>
            <p:ph idx="13" type="body"/>
          </p:nvPr>
        </p:nvSpPr>
        <p:spPr>
          <a:xfrm>
            <a:off x="359569" y="2734042"/>
            <a:ext cx="8197500" cy="272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"/>
              <a:buNone/>
              <a:defRPr b="0" i="0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7" name="Google Shape;567;p51"/>
          <p:cNvSpPr/>
          <p:nvPr>
            <p:ph idx="14" type="body"/>
          </p:nvPr>
        </p:nvSpPr>
        <p:spPr>
          <a:xfrm>
            <a:off x="2303748" y="3127262"/>
            <a:ext cx="6243900" cy="2724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b="0" i="0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8" name="Google Shape;568;p51"/>
          <p:cNvSpPr/>
          <p:nvPr>
            <p:ph idx="15" type="body"/>
          </p:nvPr>
        </p:nvSpPr>
        <p:spPr>
          <a:xfrm>
            <a:off x="5552928" y="3520483"/>
            <a:ext cx="2989800" cy="2724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"/>
              <a:buNone/>
              <a:defRPr b="0" i="0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9" name="Google Shape;569;p51"/>
          <p:cNvSpPr/>
          <p:nvPr>
            <p:ph idx="16" type="body"/>
          </p:nvPr>
        </p:nvSpPr>
        <p:spPr>
          <a:xfrm>
            <a:off x="1115615" y="3520483"/>
            <a:ext cx="2345100" cy="272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"/>
              <a:buNone/>
              <a:defRPr b="0" i="0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2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2" name="Google Shape;572;p52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3" name="Google Shape;573;p52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74" name="Google Shape;574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52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+ Text">
  <p:cSld name="Table + Text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3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8" name="Google Shape;578;p53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9" name="Google Shape;579;p53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0" name="Google Shape;580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53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2" name="Google Shape;582;p53"/>
          <p:cNvSpPr txBox="1"/>
          <p:nvPr>
            <p:ph idx="2" type="body"/>
          </p:nvPr>
        </p:nvSpPr>
        <p:spPr>
          <a:xfrm>
            <a:off x="359569" y="1131875"/>
            <a:ext cx="84249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">
  <p:cSld name="Graph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4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5" name="Google Shape;585;p54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6" name="Google Shape;586;p54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7" name="Google Shape;587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54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9" name="Google Shape;589;p54"/>
          <p:cNvSpPr/>
          <p:nvPr>
            <p:ph idx="2" type="chart"/>
          </p:nvPr>
        </p:nvSpPr>
        <p:spPr>
          <a:xfrm>
            <a:off x="359569" y="1059656"/>
            <a:ext cx="8416500" cy="3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 + Text">
  <p:cSld name="Graph + Text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5"/>
          <p:cNvSpPr txBox="1"/>
          <p:nvPr>
            <p:ph type="title"/>
          </p:nvPr>
        </p:nvSpPr>
        <p:spPr>
          <a:xfrm>
            <a:off x="359569" y="303610"/>
            <a:ext cx="4100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92" name="Google Shape;59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55"/>
          <p:cNvSpPr txBox="1"/>
          <p:nvPr>
            <p:ph idx="1" type="body"/>
          </p:nvPr>
        </p:nvSpPr>
        <p:spPr>
          <a:xfrm>
            <a:off x="364098" y="701689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4" name="Google Shape;594;p55"/>
          <p:cNvSpPr txBox="1"/>
          <p:nvPr>
            <p:ph idx="2" type="body"/>
          </p:nvPr>
        </p:nvSpPr>
        <p:spPr>
          <a:xfrm>
            <a:off x="359569" y="1167594"/>
            <a:ext cx="41046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5" name="Google Shape;595;p55"/>
          <p:cNvSpPr/>
          <p:nvPr>
            <p:ph idx="3" type="chart"/>
          </p:nvPr>
        </p:nvSpPr>
        <p:spPr>
          <a:xfrm>
            <a:off x="4842272" y="303610"/>
            <a:ext cx="3942300" cy="42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96" name="Google Shape;596;p55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7" name="Google Shape;597;p55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Graph + Text">
  <p:cSld name="1_Graph + Text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6"/>
          <p:cNvSpPr txBox="1"/>
          <p:nvPr>
            <p:ph type="title"/>
          </p:nvPr>
        </p:nvSpPr>
        <p:spPr>
          <a:xfrm>
            <a:off x="359569" y="303610"/>
            <a:ext cx="4100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00" name="Google Shape;600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56"/>
          <p:cNvSpPr txBox="1"/>
          <p:nvPr>
            <p:ph idx="1" type="body"/>
          </p:nvPr>
        </p:nvSpPr>
        <p:spPr>
          <a:xfrm>
            <a:off x="364098" y="701689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2" name="Google Shape;602;p56"/>
          <p:cNvSpPr txBox="1"/>
          <p:nvPr>
            <p:ph idx="2" type="body"/>
          </p:nvPr>
        </p:nvSpPr>
        <p:spPr>
          <a:xfrm>
            <a:off x="359569" y="1167594"/>
            <a:ext cx="4104600" cy="22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3" name="Google Shape;603;p56"/>
          <p:cNvSpPr/>
          <p:nvPr>
            <p:ph idx="3" type="chart"/>
          </p:nvPr>
        </p:nvSpPr>
        <p:spPr>
          <a:xfrm>
            <a:off x="4842272" y="303610"/>
            <a:ext cx="3942300" cy="42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04" name="Google Shape;604;p56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5" name="Google Shape;605;p56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Text 2">
  <p:cSld name="Feature Text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7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8" name="Google Shape;608;p57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9" name="Google Shape;609;p57"/>
          <p:cNvSpPr txBox="1"/>
          <p:nvPr>
            <p:ph idx="1" type="body"/>
          </p:nvPr>
        </p:nvSpPr>
        <p:spPr>
          <a:xfrm>
            <a:off x="2152843" y="2463738"/>
            <a:ext cx="4838400" cy="12363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610" name="Google Shape;61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57"/>
          <p:cNvSpPr txBox="1"/>
          <p:nvPr>
            <p:ph type="title"/>
          </p:nvPr>
        </p:nvSpPr>
        <p:spPr>
          <a:xfrm>
            <a:off x="1061610" y="1059582"/>
            <a:ext cx="7020600" cy="1137300"/>
          </a:xfrm>
          <a:prstGeom prst="rect">
            <a:avLst/>
          </a:prstGeom>
          <a:noFill/>
          <a:ln>
            <a:noFill/>
          </a:ln>
        </p:spPr>
        <p:txBody>
          <a:bodyPr anchorCtr="1" anchor="b" bIns="0" lIns="0" spcFirstLastPara="1" rIns="0" wrap="square" tIns="0">
            <a:sp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Poppins SemiBold"/>
              <a:buNone/>
              <a:defRPr sz="41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Stat">
  <p:cSld name="Feature Sta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8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4" name="Google Shape;614;p58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5" name="Google Shape;615;p58"/>
          <p:cNvSpPr txBox="1"/>
          <p:nvPr>
            <p:ph idx="1" type="body"/>
          </p:nvPr>
        </p:nvSpPr>
        <p:spPr>
          <a:xfrm>
            <a:off x="381758" y="2367653"/>
            <a:ext cx="48384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5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6" name="Google Shape;616;p58"/>
          <p:cNvSpPr txBox="1"/>
          <p:nvPr>
            <p:ph idx="2" type="body"/>
          </p:nvPr>
        </p:nvSpPr>
        <p:spPr>
          <a:xfrm>
            <a:off x="381757" y="951570"/>
            <a:ext cx="66747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Font typeface="Arial"/>
              <a:buNone/>
              <a:defRPr b="0" i="0" sz="104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617" name="Google Shape;61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Quote">
  <p:cSld name="Feature Quot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034" y="689100"/>
            <a:ext cx="310488" cy="219168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59"/>
          <p:cNvSpPr txBox="1"/>
          <p:nvPr>
            <p:ph idx="1" type="body"/>
          </p:nvPr>
        </p:nvSpPr>
        <p:spPr>
          <a:xfrm>
            <a:off x="796783" y="601349"/>
            <a:ext cx="4747200" cy="26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 SemiBold"/>
              <a:buNone/>
              <a:defRPr b="1" i="0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1" name="Google Shape;621;p59"/>
          <p:cNvSpPr txBox="1"/>
          <p:nvPr>
            <p:ph idx="2" type="body"/>
          </p:nvPr>
        </p:nvSpPr>
        <p:spPr>
          <a:xfrm>
            <a:off x="796783" y="3399348"/>
            <a:ext cx="3294300" cy="1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None/>
              <a:defRPr b="0" i="0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2" name="Google Shape;622;p59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3" name="Google Shape;623;p59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4" name="Google Shape;624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Quote + Image 2">
  <p:cSld name="Feature Quote + Image 2">
    <p:bg>
      <p:bgPr>
        <a:solidFill>
          <a:schemeClr val="dk1"/>
        </a:solidFill>
      </p:bgPr>
    </p:bg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60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7" name="Google Shape;627;p60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8" name="Google Shape;628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736" y="439331"/>
            <a:ext cx="310488" cy="219168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60"/>
          <p:cNvSpPr txBox="1"/>
          <p:nvPr>
            <p:ph idx="1" type="body"/>
          </p:nvPr>
        </p:nvSpPr>
        <p:spPr>
          <a:xfrm>
            <a:off x="796783" y="439331"/>
            <a:ext cx="32943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b="1" i="0" sz="2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1" name="Google Shape;631;p60"/>
          <p:cNvSpPr txBox="1"/>
          <p:nvPr>
            <p:ph idx="2" type="body"/>
          </p:nvPr>
        </p:nvSpPr>
        <p:spPr>
          <a:xfrm>
            <a:off x="796783" y="4079746"/>
            <a:ext cx="32943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b="0" i="0"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2" name="Google Shape;632;p60"/>
          <p:cNvSpPr/>
          <p:nvPr>
            <p:ph idx="3" type="pic"/>
          </p:nvPr>
        </p:nvSpPr>
        <p:spPr>
          <a:xfrm>
            <a:off x="4583437" y="0"/>
            <a:ext cx="45606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Quote + Image 1">
  <p:cSld name="Feature Quote + Image 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3" name="Google Shape;4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736" y="439331"/>
            <a:ext cx="310488" cy="21916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/>
          <p:nvPr>
            <p:ph idx="1" type="body"/>
          </p:nvPr>
        </p:nvSpPr>
        <p:spPr>
          <a:xfrm>
            <a:off x="796783" y="439331"/>
            <a:ext cx="32943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b="1" i="0" sz="21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796783" y="4079746"/>
            <a:ext cx="32943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None/>
              <a:defRPr b="0" i="0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" name="Google Shape;47;p7"/>
          <p:cNvSpPr/>
          <p:nvPr>
            <p:ph idx="3" type="pic"/>
          </p:nvPr>
        </p:nvSpPr>
        <p:spPr>
          <a:xfrm>
            <a:off x="4583437" y="0"/>
            <a:ext cx="4560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Text + Image">
  <p:cSld name="Key Text + Image">
    <p:bg>
      <p:bgPr>
        <a:solidFill>
          <a:schemeClr val="accent6"/>
        </a:solid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61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5" name="Google Shape;635;p6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36" name="Google Shape;63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61"/>
          <p:cNvSpPr txBox="1"/>
          <p:nvPr>
            <p:ph type="title"/>
          </p:nvPr>
        </p:nvSpPr>
        <p:spPr>
          <a:xfrm>
            <a:off x="359569" y="735547"/>
            <a:ext cx="39651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8" name="Google Shape;638;p61"/>
          <p:cNvSpPr txBox="1"/>
          <p:nvPr>
            <p:ph idx="1" type="body"/>
          </p:nvPr>
        </p:nvSpPr>
        <p:spPr>
          <a:xfrm>
            <a:off x="364098" y="310817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9" name="Google Shape;639;p61"/>
          <p:cNvSpPr/>
          <p:nvPr>
            <p:ph idx="2" type="pic"/>
          </p:nvPr>
        </p:nvSpPr>
        <p:spPr>
          <a:xfrm>
            <a:off x="4583437" y="0"/>
            <a:ext cx="45606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1">
  <p:cSld name="Closing Slid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2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2" name="Google Shape;642;p62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3" name="Google Shape;64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62"/>
          <p:cNvSpPr txBox="1"/>
          <p:nvPr>
            <p:ph type="ctrTitle"/>
          </p:nvPr>
        </p:nvSpPr>
        <p:spPr>
          <a:xfrm>
            <a:off x="366372" y="1688038"/>
            <a:ext cx="7608000" cy="12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 SemiBold"/>
              <a:buNone/>
              <a:defRPr sz="45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2">
  <p:cSld name="Closing Slid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63"/>
          <p:cNvSpPr txBox="1"/>
          <p:nvPr>
            <p:ph type="ctrTitle"/>
          </p:nvPr>
        </p:nvSpPr>
        <p:spPr>
          <a:xfrm>
            <a:off x="366372" y="1688038"/>
            <a:ext cx="7608000" cy="12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 SemiBold"/>
              <a:buNone/>
              <a:defRPr sz="45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7" name="Google Shape;647;p63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8" name="Google Shape;648;p63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9" name="Google Shape;64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 1">
  <p:cSld name="Logo Slide 1">
    <p:bg>
      <p:bgPr>
        <a:solidFill>
          <a:schemeClr val="lt1"/>
        </a:solidFill>
      </p:bgPr>
    </p:bg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3275" y="1934548"/>
            <a:ext cx="4337450" cy="1274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 2">
  <p:cSld name="Logo Slide 2">
    <p:bg>
      <p:bgPr>
        <a:solidFill>
          <a:schemeClr val="dk1"/>
        </a:solidFill>
      </p:bgPr>
    </p:bg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3271" y="1934548"/>
            <a:ext cx="4337456" cy="1274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6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6" name="Google Shape;656;p66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7" name="Google Shape;657;p66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8" name="Google Shape;658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66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7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2" name="Google Shape;662;p67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3" name="Google Shape;66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6" name="Google Shape;666;p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1pPr>
            <a:lvl2pPr indent="-311150" lvl="1" marL="914400" rtl="0">
              <a:spcBef>
                <a:spcPts val="500"/>
              </a:spcBef>
              <a:spcAft>
                <a:spcPts val="0"/>
              </a:spcAft>
              <a:buSzPts val="1300"/>
              <a:buChar char="•"/>
              <a:defRPr/>
            </a:lvl2pPr>
            <a:lvl3pPr indent="-304800" lvl="2" marL="1371600" rtl="0"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279400" lvl="5" marL="2743200" rtl="0">
              <a:spcBef>
                <a:spcPts val="5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rtl="0">
              <a:spcBef>
                <a:spcPts val="2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rtl="0">
              <a:spcBef>
                <a:spcPts val="2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rtl="0">
              <a:spcBef>
                <a:spcPts val="2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667" name="Google Shape;667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69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70" name="Google Shape;670;p6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302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indent="-3302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indent="-3302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indent="-3302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671" name="Google Shape;671;p69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72" name="Google Shape;672;p69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73" name="Google Shape;673;p69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Dark) 1">
  <p:cSld name="Title Slide (Dark) 1">
    <p:bg>
      <p:bgPr>
        <a:solidFill>
          <a:schemeClr val="dk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ctrTitle"/>
          </p:nvPr>
        </p:nvSpPr>
        <p:spPr>
          <a:xfrm>
            <a:off x="366372" y="859745"/>
            <a:ext cx="4205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SemiBold"/>
              <a:buNone/>
              <a:defRPr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366372" y="314306"/>
            <a:ext cx="420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Poppins SemiBold"/>
              <a:buNone/>
              <a:defRPr b="1" i="0"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51" name="Google Shape;5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idx="2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Poppins"/>
              <a:buNone/>
              <a:defRPr sz="1100">
                <a:solidFill>
                  <a:schemeClr val="accent2"/>
                </a:solidFill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8"/>
          <p:cNvSpPr/>
          <p:nvPr>
            <p:ph idx="3" type="pic"/>
          </p:nvPr>
        </p:nvSpPr>
        <p:spPr>
          <a:xfrm>
            <a:off x="5004048" y="0"/>
            <a:ext cx="4140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Text 1">
  <p:cSld name="Feature Text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2152843" y="2800046"/>
            <a:ext cx="4838400" cy="12363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58" name="Google Shape;5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/>
          <p:nvPr>
            <p:ph type="title"/>
          </p:nvPr>
        </p:nvSpPr>
        <p:spPr>
          <a:xfrm>
            <a:off x="1971964" y="1434323"/>
            <a:ext cx="5199900" cy="1137300"/>
          </a:xfrm>
          <a:prstGeom prst="rect">
            <a:avLst/>
          </a:prstGeom>
          <a:noFill/>
          <a:ln>
            <a:noFill/>
          </a:ln>
        </p:spPr>
        <p:txBody>
          <a:bodyPr anchorCtr="1" anchor="b" bIns="0" lIns="0" spcFirstLastPara="1" rIns="0" wrap="square" tIns="0">
            <a:sp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Poppins SemiBold"/>
              <a:buNone/>
              <a:defRPr sz="41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3">
  <p:cSld name="Closing Slide 3"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ctrTitle"/>
          </p:nvPr>
        </p:nvSpPr>
        <p:spPr>
          <a:xfrm>
            <a:off x="366371" y="1593686"/>
            <a:ext cx="8418300" cy="15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Poppins SemiBold"/>
              <a:buNone/>
              <a:defRPr sz="54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2" name="Google Shape;6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theme" Target="../theme/theme1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b="1" i="0" sz="24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9641" y="897564"/>
            <a:ext cx="8414700" cy="3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11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048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794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7940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7940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7940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</p:sldLayoutIdLst>
  <mc:AlternateContent>
    <mc:Choice Requires="p14">
      <p:transition spd="slow" p14:dur="12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91">
          <p15:clr>
            <a:srgbClr val="1D1D1D"/>
          </p15:clr>
        </p15:guide>
        <p15:guide id="2" orient="horz" pos="3015">
          <p15:clr>
            <a:srgbClr val="1D1D1D"/>
          </p15:clr>
        </p15:guide>
        <p15:guide id="3" orient="horz" pos="1620">
          <p15:clr>
            <a:srgbClr val="F26B43"/>
          </p15:clr>
        </p15:guide>
        <p15:guide id="4" pos="2880">
          <p15:clr>
            <a:srgbClr val="F26B43"/>
          </p15:clr>
        </p15:guide>
        <p15:guide id="5" pos="227">
          <p15:clr>
            <a:srgbClr val="F26B43"/>
          </p15:clr>
        </p15:guide>
        <p15:guide id="6" pos="5533">
          <p15:clr>
            <a:srgbClr val="F26B43"/>
          </p15:clr>
        </p15:guide>
        <p15:guide id="7" orient="horz" pos="565">
          <p15:clr>
            <a:srgbClr val="F26B43"/>
          </p15:clr>
        </p15:guide>
        <p15:guide id="8" orient="horz" pos="28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24.png"/><Relationship Id="rId6" Type="http://schemas.openxmlformats.org/officeDocument/2006/relationships/image" Target="../media/image23.png"/><Relationship Id="rId7" Type="http://schemas.openxmlformats.org/officeDocument/2006/relationships/image" Target="../media/image25.png"/><Relationship Id="rId8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, rectangle&#10;&#10;Description automatically generated" id="678" name="Google Shape;67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0225" y="266700"/>
            <a:ext cx="5958576" cy="70415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70"/>
          <p:cNvSpPr txBox="1"/>
          <p:nvPr/>
        </p:nvSpPr>
        <p:spPr>
          <a:xfrm>
            <a:off x="990600" y="422563"/>
            <a:ext cx="69282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Instructions &amp; tips for use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70"/>
          <p:cNvSpPr txBox="1"/>
          <p:nvPr/>
        </p:nvSpPr>
        <p:spPr>
          <a:xfrm>
            <a:off x="333292" y="1213436"/>
            <a:ext cx="84774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</a:t>
            </a:r>
            <a:r>
              <a:rPr b="1" lang="en-GB">
                <a:solidFill>
                  <a:srgbClr val="00DA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Bedrock Parents Information Evening</a:t>
            </a:r>
            <a:r>
              <a:rPr b="1" i="0" lang="en-GB" sz="1400" u="none" cap="none" strike="noStrike">
                <a:solidFill>
                  <a:srgbClr val="00DA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b="1" lang="en-GB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images and captions </a:t>
            </a: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on the following slides </a:t>
            </a:r>
            <a:r>
              <a:rPr b="1" lang="en-GB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are</a:t>
            </a: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customisable. All text boxes are editable. </a:t>
            </a:r>
            <a:endParaRPr b="1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descr="Logo&#10;&#10;Description automatically generated" id="681" name="Google Shape;681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6315" y="4590755"/>
            <a:ext cx="1032984" cy="303439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70"/>
          <p:cNvSpPr txBox="1"/>
          <p:nvPr/>
        </p:nvSpPr>
        <p:spPr>
          <a:xfrm>
            <a:off x="716388" y="2316311"/>
            <a:ext cx="77112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 can replace the placeholder logo with your own school’s logo or crest to personalise the </a:t>
            </a:r>
            <a:r>
              <a:rPr b="1" lang="en-GB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image </a:t>
            </a: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for your </a:t>
            </a:r>
            <a:r>
              <a:rPr b="1" lang="en-GB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school</a:t>
            </a: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70"/>
          <p:cNvSpPr txBox="1"/>
          <p:nvPr/>
        </p:nvSpPr>
        <p:spPr>
          <a:xfrm>
            <a:off x="716388" y="2995186"/>
            <a:ext cx="77112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Almost there! Simply copy the caption from slide 2, then download slide 3 as a JPEG image and you’re ready to post to your socials.</a:t>
            </a:r>
            <a:endParaRPr b="1">
              <a:solidFill>
                <a:srgbClr val="00D9C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84" name="Google Shape;684;p70"/>
          <p:cNvSpPr txBox="1"/>
          <p:nvPr/>
        </p:nvSpPr>
        <p:spPr>
          <a:xfrm>
            <a:off x="716388" y="1852836"/>
            <a:ext cx="77112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 can edit the caption to suit you, or simply copy and paste!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, rectangle&#10;&#10;Description automatically generated" id="689" name="Google Shape;689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0225" y="266700"/>
            <a:ext cx="5958576" cy="70415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71"/>
          <p:cNvSpPr txBox="1"/>
          <p:nvPr/>
        </p:nvSpPr>
        <p:spPr>
          <a:xfrm>
            <a:off x="990600" y="422563"/>
            <a:ext cx="69282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GB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Primary caption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71"/>
          <p:cNvSpPr txBox="1"/>
          <p:nvPr/>
        </p:nvSpPr>
        <p:spPr>
          <a:xfrm>
            <a:off x="333292" y="1137236"/>
            <a:ext cx="8477400" cy="23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 sz="1200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Have you heard about the</a:t>
            </a:r>
            <a:r>
              <a:rPr b="1" i="0" lang="en-GB" sz="12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b="1" lang="en-GB" sz="1200">
                <a:solidFill>
                  <a:srgbClr val="00DA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Bedrock</a:t>
            </a:r>
            <a:r>
              <a:rPr b="1" lang="en-GB" sz="1200">
                <a:solidFill>
                  <a:srgbClr val="00DA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Parents Information Evening </a:t>
            </a:r>
            <a:r>
              <a:rPr b="1" lang="en-GB" sz="1200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at 7pm, Wednesday 21st February? </a:t>
            </a:r>
            <a:endParaRPr b="1" sz="1200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200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 sz="1200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Join the online event to find out: </a:t>
            </a:r>
            <a:endParaRPr b="1" sz="1200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B4C"/>
              </a:buClr>
              <a:buSzPts val="1200"/>
              <a:buFont typeface="Poppins SemiBold"/>
              <a:buChar char="●"/>
            </a:pPr>
            <a:r>
              <a:rPr b="1" lang="en-GB" sz="1200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Bedrock is</a:t>
            </a:r>
            <a:endParaRPr b="1" sz="1200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B4C"/>
              </a:buClr>
              <a:buSzPts val="1200"/>
              <a:buFont typeface="Poppins SemiBold"/>
              <a:buChar char="●"/>
            </a:pPr>
            <a:r>
              <a:rPr b="1" lang="en-GB" sz="1200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Why it's important for your child to use Bedrock</a:t>
            </a:r>
            <a:endParaRPr b="1" sz="1200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B4C"/>
              </a:buClr>
              <a:buSzPts val="1200"/>
              <a:buFont typeface="Poppins SemiBold"/>
              <a:buChar char="●"/>
            </a:pPr>
            <a:r>
              <a:rPr b="1" lang="en-GB" sz="1200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you can support them in their learning</a:t>
            </a:r>
            <a:endParaRPr b="1" sz="1200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Register here: https://app.getcontrast.io/register/bedrock-learning-bedrock-parents-information-evening-primary-3</a:t>
            </a:r>
            <a:endParaRPr b="1" sz="1200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#BedrockLearning </a:t>
            </a:r>
            <a:endParaRPr b="1" sz="1200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descr="Logo&#10;&#10;Description automatically generated" id="692" name="Google Shape;692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290" y="4582805"/>
            <a:ext cx="1032984" cy="303439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71"/>
          <p:cNvSpPr txBox="1"/>
          <p:nvPr/>
        </p:nvSpPr>
        <p:spPr>
          <a:xfrm>
            <a:off x="2380645" y="3856488"/>
            <a:ext cx="46494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@bedr0cklearning 			Bedrock Learning</a:t>
            </a:r>
            <a:endParaRPr b="1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Bedrock Learning 			@bedrocklearning</a:t>
            </a:r>
            <a:endParaRPr b="1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94" name="Google Shape;694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3950" y="4273073"/>
            <a:ext cx="2667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03000" y="3874411"/>
            <a:ext cx="2667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03000" y="4315486"/>
            <a:ext cx="2667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7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24275" y="3940273"/>
            <a:ext cx="2667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71"/>
          <p:cNvSpPr txBox="1"/>
          <p:nvPr/>
        </p:nvSpPr>
        <p:spPr>
          <a:xfrm>
            <a:off x="2380645" y="3512000"/>
            <a:ext cx="46494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Don’t forget to tag us;</a:t>
            </a:r>
            <a:endParaRPr b="1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72"/>
          <p:cNvPicPr preferRelativeResize="0"/>
          <p:nvPr/>
        </p:nvPicPr>
        <p:blipFill rotWithShape="1">
          <a:blip r:embed="rId3">
            <a:alphaModFix/>
          </a:blip>
          <a:srcRect b="10318" l="10734" r="10742" t="10310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72"/>
          <p:cNvSpPr txBox="1"/>
          <p:nvPr/>
        </p:nvSpPr>
        <p:spPr>
          <a:xfrm>
            <a:off x="457200" y="457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72"/>
          <p:cNvSpPr/>
          <p:nvPr/>
        </p:nvSpPr>
        <p:spPr>
          <a:xfrm>
            <a:off x="2857500" y="1745125"/>
            <a:ext cx="3439200" cy="1571700"/>
          </a:xfrm>
          <a:prstGeom prst="rect">
            <a:avLst/>
          </a:prstGeom>
          <a:solidFill>
            <a:srgbClr val="1007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72"/>
          <p:cNvSpPr txBox="1"/>
          <p:nvPr/>
        </p:nvSpPr>
        <p:spPr>
          <a:xfrm>
            <a:off x="2540850" y="1428875"/>
            <a:ext cx="4031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accent4"/>
                </a:solidFill>
                <a:latin typeface="Lexend Black"/>
                <a:ea typeface="Lexend Black"/>
                <a:cs typeface="Lexend Black"/>
                <a:sym typeface="Lexend Black"/>
              </a:rPr>
              <a:t>PARENTS EVENING</a:t>
            </a:r>
            <a:endParaRPr sz="3400">
              <a:solidFill>
                <a:schemeClr val="accent4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Primary Schools</a:t>
            </a:r>
            <a:endParaRPr sz="2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Get to know Bedrock</a:t>
            </a:r>
            <a:endParaRPr sz="2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707" name="Google Shape;707;p72"/>
          <p:cNvCxnSpPr/>
          <p:nvPr/>
        </p:nvCxnSpPr>
        <p:spPr>
          <a:xfrm>
            <a:off x="3036150" y="3289150"/>
            <a:ext cx="30819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8" name="Google Shape;708;p72"/>
          <p:cNvSpPr txBox="1"/>
          <p:nvPr/>
        </p:nvSpPr>
        <p:spPr>
          <a:xfrm>
            <a:off x="2571750" y="3346000"/>
            <a:ext cx="40005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JOIN US</a:t>
            </a:r>
            <a:endParaRPr b="1" sz="1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Tuesday 21 February</a:t>
            </a:r>
            <a:endParaRPr sz="1500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7:00pm</a:t>
            </a:r>
            <a:endParaRPr sz="1500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09" name="Google Shape;709;p72"/>
          <p:cNvSpPr/>
          <p:nvPr/>
        </p:nvSpPr>
        <p:spPr>
          <a:xfrm>
            <a:off x="6427175" y="408125"/>
            <a:ext cx="1654200" cy="16050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00DAC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0" name="Google Shape;710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5861" y="592478"/>
            <a:ext cx="1281648" cy="1157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902" y="779449"/>
            <a:ext cx="1654200" cy="697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drock Template">
  <a:themeElements>
    <a:clrScheme name="Bedrock Colour Palette">
      <a:dk1>
        <a:srgbClr val="001645"/>
      </a:dk1>
      <a:lt1>
        <a:srgbClr val="FFFFFF"/>
      </a:lt1>
      <a:dk2>
        <a:srgbClr val="8D66DD"/>
      </a:dk2>
      <a:lt2>
        <a:srgbClr val="EFF1F8"/>
      </a:lt2>
      <a:accent1>
        <a:srgbClr val="1FA3FC"/>
      </a:accent1>
      <a:accent2>
        <a:srgbClr val="00D9C7"/>
      </a:accent2>
      <a:accent3>
        <a:srgbClr val="FFCA1F"/>
      </a:accent3>
      <a:accent4>
        <a:srgbClr val="FF7B57"/>
      </a:accent4>
      <a:accent5>
        <a:srgbClr val="FE7195"/>
      </a:accent5>
      <a:accent6>
        <a:srgbClr val="F0F0FF"/>
      </a:accent6>
      <a:hlink>
        <a:srgbClr val="8D66DD"/>
      </a:hlink>
      <a:folHlink>
        <a:srgbClr val="1FA3F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