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6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Poppins"/>
      <p:regular r:id="rId10"/>
      <p:bold r:id="rId11"/>
      <p:italic r:id="rId12"/>
      <p:boldItalic r:id="rId13"/>
    </p:embeddedFont>
    <p:embeddedFont>
      <p:font typeface="Poppins Light"/>
      <p:regular r:id="rId14"/>
      <p:bold r:id="rId15"/>
      <p:italic r:id="rId16"/>
      <p:boldItalic r:id="rId17"/>
    </p:embeddedFont>
    <p:embeddedFont>
      <p:font typeface="Poppins Medium"/>
      <p:regular r:id="rId18"/>
      <p:bold r:id="rId19"/>
      <p:italic r:id="rId20"/>
      <p:boldItalic r:id="rId21"/>
    </p:embeddedFont>
    <p:embeddedFont>
      <p:font typeface="Poppins Black"/>
      <p:bold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Poppins ExtraLight"/>
      <p:regular r:id="rId28"/>
      <p:bold r:id="rId29"/>
      <p:italic r:id="rId30"/>
      <p:boldItalic r:id="rId31"/>
    </p:embeddedFont>
    <p:embeddedFont>
      <p:font typeface="Lexend Black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946B21-831E-4BA9-9C87-9618E75F998D}">
  <a:tblStyle styleId="{02946B21-831E-4BA9-9C87-9618E75F998D}" styleName="Table_0">
    <a:wholeTbl>
      <a:tcTxStyle b="off" i="off">
        <a:font>
          <a:latin typeface="Poppins"/>
          <a:ea typeface="Poppins"/>
          <a:cs typeface="Poppins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ExtraLight-boldItalic.fntdata"/><Relationship Id="rId30" Type="http://schemas.openxmlformats.org/officeDocument/2006/relationships/font" Target="fonts/PoppinsExtraLight-italic.fntdata"/><Relationship Id="rId32" Type="http://schemas.openxmlformats.org/officeDocument/2006/relationships/font" Target="fonts/LexendBlack-bold.fntdata"/><Relationship Id="rId20" Type="http://schemas.openxmlformats.org/officeDocument/2006/relationships/font" Target="fonts/PoppinsMedium-italic.fntdata"/><Relationship Id="rId22" Type="http://schemas.openxmlformats.org/officeDocument/2006/relationships/font" Target="fonts/PoppinsBlack-bold.fntdata"/><Relationship Id="rId21" Type="http://schemas.openxmlformats.org/officeDocument/2006/relationships/font" Target="fonts/PoppinsMedium-boldItalic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PoppinsBlack-boldItalic.fntdata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PoppinsExtraLight-regular.fntdata"/><Relationship Id="rId27" Type="http://schemas.openxmlformats.org/officeDocument/2006/relationships/font" Target="fonts/PoppinsSemiBold-boldItalic.fntdata"/><Relationship Id="rId29" Type="http://schemas.openxmlformats.org/officeDocument/2006/relationships/font" Target="fonts/PoppinsExtraLight-bold.fntdata"/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5" Type="http://schemas.openxmlformats.org/officeDocument/2006/relationships/font" Target="fonts/PoppinsLight-bold.fntdata"/><Relationship Id="rId14" Type="http://schemas.openxmlformats.org/officeDocument/2006/relationships/font" Target="fonts/PoppinsLight-regular.fntdata"/><Relationship Id="rId17" Type="http://schemas.openxmlformats.org/officeDocument/2006/relationships/font" Target="fonts/PoppinsLight-boldItalic.fntdata"/><Relationship Id="rId16" Type="http://schemas.openxmlformats.org/officeDocument/2006/relationships/font" Target="fonts/PoppinsLight-italic.fntdata"/><Relationship Id="rId19" Type="http://schemas.openxmlformats.org/officeDocument/2006/relationships/font" Target="fonts/PoppinsMedium-bold.fntdata"/><Relationship Id="rId18" Type="http://schemas.openxmlformats.org/officeDocument/2006/relationships/font" Target="fonts/Poppi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84fb0163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6" name="Google Shape;676;g284fb01635e_0_0:notes"/>
          <p:cNvSpPr/>
          <p:nvPr>
            <p:ph idx="2" type="sldImg"/>
          </p:nvPr>
        </p:nvSpPr>
        <p:spPr>
          <a:xfrm>
            <a:off x="615652" y="685800"/>
            <a:ext cx="562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284fb01635e_0_1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7" name="Google Shape;687;g284fb01635e_0_1659:notes"/>
          <p:cNvSpPr/>
          <p:nvPr>
            <p:ph idx="2" type="sldImg"/>
          </p:nvPr>
        </p:nvSpPr>
        <p:spPr>
          <a:xfrm>
            <a:off x="615652" y="685800"/>
            <a:ext cx="562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84fb01635e_0_775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700" lIns="45425" spcFirstLastPara="1" rIns="45425" wrap="square" tIns="2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701" name="Google Shape;701;g284fb01635e_0_775:notes"/>
          <p:cNvSpPr/>
          <p:nvPr>
            <p:ph idx="2" type="sldImg"/>
          </p:nvPr>
        </p:nvSpPr>
        <p:spPr>
          <a:xfrm>
            <a:off x="2271740" y="1143642"/>
            <a:ext cx="231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Title Slide 2">
  <p:cSld name="Graphic Title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D0ECFE"/>
              </a:buClr>
              <a:buSzPts val="1100"/>
              <a:buFont typeface="Poppins SemiBold"/>
              <a:buNone/>
              <a:defRPr b="1" i="0" sz="1500">
                <a:solidFill>
                  <a:srgbClr val="D0ECFE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0ECFE"/>
              </a:buClr>
              <a:buSzPts val="800"/>
              <a:buFont typeface="Poppins"/>
              <a:buNone/>
              <a:defRPr sz="1100">
                <a:solidFill>
                  <a:srgbClr val="D0ECFE"/>
                </a:solidFill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366371" y="1622989"/>
            <a:ext cx="84183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Title Slide 1">
  <p:cSld name="Graphic Title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ctrTitle"/>
          </p:nvPr>
        </p:nvSpPr>
        <p:spPr>
          <a:xfrm>
            <a:off x="366371" y="1622989"/>
            <a:ext cx="84183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7DEF8"/>
              </a:buClr>
              <a:buSzPts val="1100"/>
              <a:buFont typeface="Poppins SemiBold"/>
              <a:buNone/>
              <a:defRPr b="1" i="0" sz="1500">
                <a:solidFill>
                  <a:srgbClr val="E7DEF8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7DEF8"/>
              </a:buClr>
              <a:buSzPts val="800"/>
              <a:buFont typeface="Poppins"/>
              <a:buNone/>
              <a:defRPr sz="1100">
                <a:solidFill>
                  <a:srgbClr val="E7DEF8"/>
                </a:solidFill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66372" y="859745"/>
            <a:ext cx="3881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2">
  <p:cSld name="Title Slide (Dark) 2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/>
          <p:nvPr>
            <p:ph idx="2" type="pic"/>
          </p:nvPr>
        </p:nvSpPr>
        <p:spPr>
          <a:xfrm>
            <a:off x="5166121" y="0"/>
            <a:ext cx="3977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1" name="Google Shape;81;p13"/>
          <p:cNvSpPr txBox="1"/>
          <p:nvPr>
            <p:ph idx="3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Section Divider"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367699" y="317105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Poppins ExtraLight"/>
              <a:buNone/>
              <a:defRPr b="0" i="0" sz="6000">
                <a:solidFill>
                  <a:schemeClr val="accent2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type="ctrTitle"/>
          </p:nvPr>
        </p:nvSpPr>
        <p:spPr>
          <a:xfrm>
            <a:off x="367699" y="2283498"/>
            <a:ext cx="7608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>
            <p:ph idx="2" type="body"/>
          </p:nvPr>
        </p:nvSpPr>
        <p:spPr>
          <a:xfrm>
            <a:off x="367699" y="2949792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b="0" i="0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+ Image">
  <p:cSld name="Divider + Image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ctrTitle"/>
          </p:nvPr>
        </p:nvSpPr>
        <p:spPr>
          <a:xfrm>
            <a:off x="4572000" y="3011233"/>
            <a:ext cx="41931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oppins SemiBold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591390" y="4083918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2" type="body"/>
          </p:nvPr>
        </p:nvSpPr>
        <p:spPr>
          <a:xfrm>
            <a:off x="4572000" y="307132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ExtraLight"/>
              <a:buNone/>
              <a:defRPr b="0" i="0" sz="6000"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5"/>
          <p:cNvSpPr/>
          <p:nvPr>
            <p:ph idx="3" type="pic"/>
          </p:nvPr>
        </p:nvSpPr>
        <p:spPr>
          <a:xfrm>
            <a:off x="0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5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+ Image">
  <p:cSld name="Contents + Imag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64098" y="307182"/>
            <a:ext cx="42075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364098" y="735546"/>
            <a:ext cx="42075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2" type="body"/>
          </p:nvPr>
        </p:nvSpPr>
        <p:spPr>
          <a:xfrm>
            <a:off x="368257" y="1221600"/>
            <a:ext cx="36798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1150" lvl="0" marL="4572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b="0" i="0" sz="13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3" type="body"/>
          </p:nvPr>
        </p:nvSpPr>
        <p:spPr>
          <a:xfrm>
            <a:off x="4047887" y="1221599"/>
            <a:ext cx="5238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Poppins Medium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300"/>
              <a:buChar char="•"/>
              <a:defRPr/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•"/>
              <a:defRPr/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4899809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ntents ">
  <p:cSld name="Section Contents 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59569" y="1167594"/>
            <a:ext cx="8424900" cy="29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Font typeface="Arial"/>
              <a:buNone/>
              <a:defRPr b="1" i="0" sz="1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-323850" lvl="2" marL="13716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+ Image">
  <p:cSld name="Agenda + Imag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64098" y="307182"/>
            <a:ext cx="54693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/>
          <p:nvPr>
            <p:ph idx="2" type="pic"/>
          </p:nvPr>
        </p:nvSpPr>
        <p:spPr>
          <a:xfrm>
            <a:off x="6176963" y="308016"/>
            <a:ext cx="2603100" cy="4208100"/>
          </a:xfrm>
          <a:prstGeom prst="roundRect">
            <a:avLst>
              <a:gd fmla="val 2764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359568" y="1167594"/>
            <a:ext cx="54744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oppins"/>
              <a:buAutoNum type="arabicPeriod"/>
              <a:defRPr b="0" i="0" sz="15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91">
          <p15:clr>
            <a:srgbClr val="FBAE40"/>
          </p15:clr>
        </p15:guide>
        <p15:guide id="2" pos="367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d Agenda">
  <p:cSld name="Timed Agend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69524" y="1221600"/>
            <a:ext cx="84150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None/>
              <a:defRPr b="0" i="0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23850" lvl="2" marL="13716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2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4">
  <p:cSld name="Headshots x4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>
            <p:ph idx="2" type="pic"/>
          </p:nvPr>
        </p:nvSpPr>
        <p:spPr>
          <a:xfrm>
            <a:off x="4586478" y="1208707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3" name="Google Shape;133;p20"/>
          <p:cNvSpPr/>
          <p:nvPr>
            <p:ph idx="3" type="pic"/>
          </p:nvPr>
        </p:nvSpPr>
        <p:spPr>
          <a:xfrm>
            <a:off x="4586478" y="2817074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1755152" y="1503667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20"/>
          <p:cNvSpPr/>
          <p:nvPr>
            <p:ph idx="4" type="pic"/>
          </p:nvPr>
        </p:nvSpPr>
        <p:spPr>
          <a:xfrm>
            <a:off x="359569" y="1208707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6" name="Google Shape;136;p20"/>
          <p:cNvSpPr/>
          <p:nvPr>
            <p:ph idx="5" type="pic"/>
          </p:nvPr>
        </p:nvSpPr>
        <p:spPr>
          <a:xfrm>
            <a:off x="359569" y="2817074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7" name="Google Shape;137;p20"/>
          <p:cNvSpPr txBox="1"/>
          <p:nvPr>
            <p:ph idx="6" type="body"/>
          </p:nvPr>
        </p:nvSpPr>
        <p:spPr>
          <a:xfrm>
            <a:off x="5982061" y="1503667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7" type="body"/>
          </p:nvPr>
        </p:nvSpPr>
        <p:spPr>
          <a:xfrm>
            <a:off x="1755152" y="3123126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8" type="body"/>
          </p:nvPr>
        </p:nvSpPr>
        <p:spPr>
          <a:xfrm>
            <a:off x="5982061" y="3123126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>
            <p:ph idx="3" type="pic"/>
          </p:nvPr>
        </p:nvSpPr>
        <p:spPr>
          <a:xfrm>
            <a:off x="5004048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9">
  <p:cSld name="Headshots x9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1277634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1"/>
          <p:cNvSpPr/>
          <p:nvPr>
            <p:ph idx="2" type="pic"/>
          </p:nvPr>
        </p:nvSpPr>
        <p:spPr>
          <a:xfrm>
            <a:off x="362911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7" name="Google Shape;147;p21"/>
          <p:cNvSpPr txBox="1"/>
          <p:nvPr>
            <p:ph idx="3" type="body"/>
          </p:nvPr>
        </p:nvSpPr>
        <p:spPr>
          <a:xfrm>
            <a:off x="4217381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21"/>
          <p:cNvSpPr/>
          <p:nvPr>
            <p:ph idx="4" type="pic"/>
          </p:nvPr>
        </p:nvSpPr>
        <p:spPr>
          <a:xfrm>
            <a:off x="3302657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9" name="Google Shape;149;p21"/>
          <p:cNvSpPr txBox="1"/>
          <p:nvPr>
            <p:ph idx="5" type="body"/>
          </p:nvPr>
        </p:nvSpPr>
        <p:spPr>
          <a:xfrm>
            <a:off x="7157127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21"/>
          <p:cNvSpPr/>
          <p:nvPr>
            <p:ph idx="6" type="pic"/>
          </p:nvPr>
        </p:nvSpPr>
        <p:spPr>
          <a:xfrm>
            <a:off x="6242404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1" name="Google Shape;151;p21"/>
          <p:cNvSpPr txBox="1"/>
          <p:nvPr>
            <p:ph idx="7" type="body"/>
          </p:nvPr>
        </p:nvSpPr>
        <p:spPr>
          <a:xfrm>
            <a:off x="1277634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1"/>
          <p:cNvSpPr/>
          <p:nvPr>
            <p:ph idx="8" type="pic"/>
          </p:nvPr>
        </p:nvSpPr>
        <p:spPr>
          <a:xfrm>
            <a:off x="362911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3" name="Google Shape;153;p21"/>
          <p:cNvSpPr txBox="1"/>
          <p:nvPr>
            <p:ph idx="9" type="body"/>
          </p:nvPr>
        </p:nvSpPr>
        <p:spPr>
          <a:xfrm>
            <a:off x="4217381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21"/>
          <p:cNvSpPr/>
          <p:nvPr>
            <p:ph idx="13" type="pic"/>
          </p:nvPr>
        </p:nvSpPr>
        <p:spPr>
          <a:xfrm>
            <a:off x="3302657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5" name="Google Shape;155;p21"/>
          <p:cNvSpPr txBox="1"/>
          <p:nvPr>
            <p:ph idx="14" type="body"/>
          </p:nvPr>
        </p:nvSpPr>
        <p:spPr>
          <a:xfrm>
            <a:off x="7157127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p21"/>
          <p:cNvSpPr/>
          <p:nvPr>
            <p:ph idx="15" type="pic"/>
          </p:nvPr>
        </p:nvSpPr>
        <p:spPr>
          <a:xfrm>
            <a:off x="6242404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7" name="Google Shape;157;p21"/>
          <p:cNvSpPr txBox="1"/>
          <p:nvPr>
            <p:ph idx="16" type="body"/>
          </p:nvPr>
        </p:nvSpPr>
        <p:spPr>
          <a:xfrm>
            <a:off x="1277634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21"/>
          <p:cNvSpPr/>
          <p:nvPr>
            <p:ph idx="17" type="pic"/>
          </p:nvPr>
        </p:nvSpPr>
        <p:spPr>
          <a:xfrm>
            <a:off x="362911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9" name="Google Shape;159;p21"/>
          <p:cNvSpPr txBox="1"/>
          <p:nvPr>
            <p:ph idx="18" type="body"/>
          </p:nvPr>
        </p:nvSpPr>
        <p:spPr>
          <a:xfrm>
            <a:off x="4217381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/>
          <p:nvPr>
            <p:ph idx="19" type="pic"/>
          </p:nvPr>
        </p:nvSpPr>
        <p:spPr>
          <a:xfrm>
            <a:off x="3302657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1" name="Google Shape;161;p21"/>
          <p:cNvSpPr txBox="1"/>
          <p:nvPr>
            <p:ph idx="20" type="body"/>
          </p:nvPr>
        </p:nvSpPr>
        <p:spPr>
          <a:xfrm>
            <a:off x="7157127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21"/>
          <p:cNvSpPr/>
          <p:nvPr>
            <p:ph idx="21" type="pic"/>
          </p:nvPr>
        </p:nvSpPr>
        <p:spPr>
          <a:xfrm>
            <a:off x="6242404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12">
  <p:cSld name="Headshots x1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2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1160050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9" name="Google Shape;169;p22"/>
          <p:cNvSpPr/>
          <p:nvPr>
            <p:ph idx="2" type="pic"/>
          </p:nvPr>
        </p:nvSpPr>
        <p:spPr>
          <a:xfrm>
            <a:off x="369897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0" name="Google Shape;170;p22"/>
          <p:cNvSpPr txBox="1"/>
          <p:nvPr>
            <p:ph idx="3" type="body"/>
          </p:nvPr>
        </p:nvSpPr>
        <p:spPr>
          <a:xfrm>
            <a:off x="4152201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22"/>
          <p:cNvSpPr/>
          <p:nvPr>
            <p:ph idx="4" type="pic"/>
          </p:nvPr>
        </p:nvSpPr>
        <p:spPr>
          <a:xfrm>
            <a:off x="3362048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2" name="Google Shape;172;p22"/>
          <p:cNvSpPr txBox="1"/>
          <p:nvPr>
            <p:ph idx="5" type="body"/>
          </p:nvPr>
        </p:nvSpPr>
        <p:spPr>
          <a:xfrm>
            <a:off x="7144352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22"/>
          <p:cNvSpPr/>
          <p:nvPr>
            <p:ph idx="6" type="pic"/>
          </p:nvPr>
        </p:nvSpPr>
        <p:spPr>
          <a:xfrm>
            <a:off x="6354198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4" name="Google Shape;174;p22"/>
          <p:cNvSpPr txBox="1"/>
          <p:nvPr>
            <p:ph idx="7" type="body"/>
          </p:nvPr>
        </p:nvSpPr>
        <p:spPr>
          <a:xfrm>
            <a:off x="1153749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2"/>
          <p:cNvSpPr/>
          <p:nvPr>
            <p:ph idx="8" type="pic"/>
          </p:nvPr>
        </p:nvSpPr>
        <p:spPr>
          <a:xfrm>
            <a:off x="363596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6" name="Google Shape;176;p22"/>
          <p:cNvSpPr txBox="1"/>
          <p:nvPr>
            <p:ph idx="9" type="body"/>
          </p:nvPr>
        </p:nvSpPr>
        <p:spPr>
          <a:xfrm>
            <a:off x="4145900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2"/>
          <p:cNvSpPr/>
          <p:nvPr>
            <p:ph idx="13" type="pic"/>
          </p:nvPr>
        </p:nvSpPr>
        <p:spPr>
          <a:xfrm>
            <a:off x="3355746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8" name="Google Shape;178;p22"/>
          <p:cNvSpPr txBox="1"/>
          <p:nvPr>
            <p:ph idx="14" type="body"/>
          </p:nvPr>
        </p:nvSpPr>
        <p:spPr>
          <a:xfrm>
            <a:off x="7138050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22"/>
          <p:cNvSpPr/>
          <p:nvPr>
            <p:ph idx="15" type="pic"/>
          </p:nvPr>
        </p:nvSpPr>
        <p:spPr>
          <a:xfrm>
            <a:off x="6347897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0" name="Google Shape;180;p22"/>
          <p:cNvSpPr txBox="1"/>
          <p:nvPr>
            <p:ph idx="16" type="body"/>
          </p:nvPr>
        </p:nvSpPr>
        <p:spPr>
          <a:xfrm>
            <a:off x="1153749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22"/>
          <p:cNvSpPr/>
          <p:nvPr>
            <p:ph idx="17" type="pic"/>
          </p:nvPr>
        </p:nvSpPr>
        <p:spPr>
          <a:xfrm>
            <a:off x="363596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2" name="Google Shape;182;p22"/>
          <p:cNvSpPr txBox="1"/>
          <p:nvPr>
            <p:ph idx="18" type="body"/>
          </p:nvPr>
        </p:nvSpPr>
        <p:spPr>
          <a:xfrm>
            <a:off x="4145900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2"/>
          <p:cNvSpPr/>
          <p:nvPr>
            <p:ph idx="19" type="pic"/>
          </p:nvPr>
        </p:nvSpPr>
        <p:spPr>
          <a:xfrm>
            <a:off x="3355746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4" name="Google Shape;184;p22"/>
          <p:cNvSpPr txBox="1"/>
          <p:nvPr>
            <p:ph idx="20" type="body"/>
          </p:nvPr>
        </p:nvSpPr>
        <p:spPr>
          <a:xfrm>
            <a:off x="7138050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22"/>
          <p:cNvSpPr/>
          <p:nvPr>
            <p:ph idx="21" type="pic"/>
          </p:nvPr>
        </p:nvSpPr>
        <p:spPr>
          <a:xfrm>
            <a:off x="6347897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6" name="Google Shape;186;p22"/>
          <p:cNvSpPr txBox="1"/>
          <p:nvPr>
            <p:ph idx="22" type="body"/>
          </p:nvPr>
        </p:nvSpPr>
        <p:spPr>
          <a:xfrm>
            <a:off x="1153749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22"/>
          <p:cNvSpPr/>
          <p:nvPr>
            <p:ph idx="23" type="pic"/>
          </p:nvPr>
        </p:nvSpPr>
        <p:spPr>
          <a:xfrm>
            <a:off x="363596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8" name="Google Shape;188;p22"/>
          <p:cNvSpPr txBox="1"/>
          <p:nvPr>
            <p:ph idx="24" type="body"/>
          </p:nvPr>
        </p:nvSpPr>
        <p:spPr>
          <a:xfrm>
            <a:off x="4145900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22"/>
          <p:cNvSpPr/>
          <p:nvPr>
            <p:ph idx="25" type="pic"/>
          </p:nvPr>
        </p:nvSpPr>
        <p:spPr>
          <a:xfrm>
            <a:off x="3355746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0" name="Google Shape;190;p22"/>
          <p:cNvSpPr txBox="1"/>
          <p:nvPr>
            <p:ph idx="26" type="body"/>
          </p:nvPr>
        </p:nvSpPr>
        <p:spPr>
          <a:xfrm>
            <a:off x="7138050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22"/>
          <p:cNvSpPr/>
          <p:nvPr>
            <p:ph idx="27" type="pic"/>
          </p:nvPr>
        </p:nvSpPr>
        <p:spPr>
          <a:xfrm>
            <a:off x="6347897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23"/>
          <p:cNvSpPr txBox="1"/>
          <p:nvPr>
            <p:ph idx="2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+ Subhead">
  <p:cSld name="2 Column + Subhead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24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24"/>
          <p:cNvSpPr txBox="1"/>
          <p:nvPr>
            <p:ph idx="2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+ Subhead">
  <p:cSld name="Bullets + Subhead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25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2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2" name="Google Shape;212;p25"/>
          <p:cNvSpPr txBox="1"/>
          <p:nvPr>
            <p:ph idx="2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 + Subhead">
  <p:cSld name="Numbered + Subhead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2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2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9" name="Google Shape;219;p26"/>
          <p:cNvSpPr txBox="1"/>
          <p:nvPr>
            <p:ph idx="2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AutoNum type="arabicPeriod"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+ Text x2">
  <p:cSld name="Subhead + Text x2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2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2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364098" y="908145"/>
            <a:ext cx="4037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6" name="Google Shape;226;p27"/>
          <p:cNvSpPr txBox="1"/>
          <p:nvPr>
            <p:ph idx="2" type="body"/>
          </p:nvPr>
        </p:nvSpPr>
        <p:spPr>
          <a:xfrm>
            <a:off x="359569" y="1221600"/>
            <a:ext cx="40419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p27"/>
          <p:cNvSpPr txBox="1"/>
          <p:nvPr>
            <p:ph idx="3" type="body"/>
          </p:nvPr>
        </p:nvSpPr>
        <p:spPr>
          <a:xfrm>
            <a:off x="4738599" y="908145"/>
            <a:ext cx="4037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27"/>
          <p:cNvSpPr txBox="1"/>
          <p:nvPr>
            <p:ph idx="4" type="body"/>
          </p:nvPr>
        </p:nvSpPr>
        <p:spPr>
          <a:xfrm>
            <a:off x="4734019" y="1221600"/>
            <a:ext cx="40419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+ Text x3">
  <p:cSld name="Subhead + Text x3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28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p2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>
            <p:ph idx="1" type="body"/>
          </p:nvPr>
        </p:nvSpPr>
        <p:spPr>
          <a:xfrm>
            <a:off x="364098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28"/>
          <p:cNvSpPr txBox="1"/>
          <p:nvPr>
            <p:ph idx="2" type="body"/>
          </p:nvPr>
        </p:nvSpPr>
        <p:spPr>
          <a:xfrm>
            <a:off x="3250353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28"/>
          <p:cNvSpPr txBox="1"/>
          <p:nvPr>
            <p:ph idx="3" type="body"/>
          </p:nvPr>
        </p:nvSpPr>
        <p:spPr>
          <a:xfrm>
            <a:off x="3245773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7" name="Google Shape;237;p28"/>
          <p:cNvSpPr txBox="1"/>
          <p:nvPr>
            <p:ph idx="4" type="body"/>
          </p:nvPr>
        </p:nvSpPr>
        <p:spPr>
          <a:xfrm>
            <a:off x="6141196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8" name="Google Shape;238;p28"/>
          <p:cNvSpPr txBox="1"/>
          <p:nvPr>
            <p:ph idx="5" type="body"/>
          </p:nvPr>
        </p:nvSpPr>
        <p:spPr>
          <a:xfrm>
            <a:off x="6136616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9" name="Google Shape;239;p28"/>
          <p:cNvSpPr txBox="1"/>
          <p:nvPr>
            <p:ph idx="6" type="body"/>
          </p:nvPr>
        </p:nvSpPr>
        <p:spPr>
          <a:xfrm>
            <a:off x="354930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Box">
  <p:cSld name="Text + Box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p29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2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4" name="Google Shape;24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/>
          <p:nvPr/>
        </p:nvSpPr>
        <p:spPr>
          <a:xfrm>
            <a:off x="5319318" y="897564"/>
            <a:ext cx="3460200" cy="36183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5431181" y="1226468"/>
            <a:ext cx="32379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7" name="Google Shape;247;p29"/>
          <p:cNvSpPr txBox="1"/>
          <p:nvPr>
            <p:ph idx="2" type="body"/>
          </p:nvPr>
        </p:nvSpPr>
        <p:spPr>
          <a:xfrm>
            <a:off x="5448989" y="1558618"/>
            <a:ext cx="3222600" cy="28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857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29"/>
          <p:cNvSpPr txBox="1"/>
          <p:nvPr>
            <p:ph idx="3" type="body"/>
          </p:nvPr>
        </p:nvSpPr>
        <p:spPr>
          <a:xfrm>
            <a:off x="359569" y="897731"/>
            <a:ext cx="4590300" cy="3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9" name="Google Shape;249;p29"/>
          <p:cNvSpPr txBox="1"/>
          <p:nvPr>
            <p:ph idx="4" type="body"/>
          </p:nvPr>
        </p:nvSpPr>
        <p:spPr>
          <a:xfrm>
            <a:off x="5431181" y="1034492"/>
            <a:ext cx="3237900" cy="1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9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oxes x2">
  <p:cSld name="Purple Boxes x2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/>
          <p:nvPr/>
        </p:nvSpPr>
        <p:spPr>
          <a:xfrm>
            <a:off x="352015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3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3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4" name="Google Shape;254;p3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5" name="Google Shape;25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499982" y="1005576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7" name="Google Shape;257;p30"/>
          <p:cNvSpPr txBox="1"/>
          <p:nvPr>
            <p:ph idx="2" type="body"/>
          </p:nvPr>
        </p:nvSpPr>
        <p:spPr>
          <a:xfrm>
            <a:off x="517790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8" name="Google Shape;258;p30"/>
          <p:cNvSpPr/>
          <p:nvPr/>
        </p:nvSpPr>
        <p:spPr>
          <a:xfrm>
            <a:off x="4730166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p30"/>
          <p:cNvSpPr txBox="1"/>
          <p:nvPr>
            <p:ph idx="3" type="body"/>
          </p:nvPr>
        </p:nvSpPr>
        <p:spPr>
          <a:xfrm>
            <a:off x="4878133" y="1005576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0" name="Google Shape;260;p30"/>
          <p:cNvSpPr txBox="1"/>
          <p:nvPr>
            <p:ph idx="4" type="body"/>
          </p:nvPr>
        </p:nvSpPr>
        <p:spPr>
          <a:xfrm>
            <a:off x="4895942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3">
  <p:cSld name="Title Slide (Dark) 3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366372" y="859745"/>
            <a:ext cx="393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" name="Google Shape;26;p4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oxes x3">
  <p:cSld name="Purple Boxes x3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/>
          <p:nvPr/>
        </p:nvSpPr>
        <p:spPr>
          <a:xfrm>
            <a:off x="35201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3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4" name="Google Shape;264;p3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6" name="Google Shape;26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 txBox="1"/>
          <p:nvPr>
            <p:ph idx="1" type="body"/>
          </p:nvPr>
        </p:nvSpPr>
        <p:spPr>
          <a:xfrm>
            <a:off x="46754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8" name="Google Shape;268;p31"/>
          <p:cNvSpPr txBox="1"/>
          <p:nvPr>
            <p:ph idx="2" type="body"/>
          </p:nvPr>
        </p:nvSpPr>
        <p:spPr>
          <a:xfrm>
            <a:off x="48535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9" name="Google Shape;269;p31"/>
          <p:cNvSpPr/>
          <p:nvPr/>
        </p:nvSpPr>
        <p:spPr>
          <a:xfrm>
            <a:off x="324447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31"/>
          <p:cNvSpPr txBox="1"/>
          <p:nvPr>
            <p:ph idx="3" type="body"/>
          </p:nvPr>
        </p:nvSpPr>
        <p:spPr>
          <a:xfrm>
            <a:off x="336000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1" name="Google Shape;271;p31"/>
          <p:cNvSpPr txBox="1"/>
          <p:nvPr>
            <p:ph idx="4" type="body"/>
          </p:nvPr>
        </p:nvSpPr>
        <p:spPr>
          <a:xfrm>
            <a:off x="337781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2" name="Google Shape;272;p31"/>
          <p:cNvSpPr/>
          <p:nvPr/>
        </p:nvSpPr>
        <p:spPr>
          <a:xfrm>
            <a:off x="6136936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31"/>
          <p:cNvSpPr txBox="1"/>
          <p:nvPr>
            <p:ph idx="5" type="body"/>
          </p:nvPr>
        </p:nvSpPr>
        <p:spPr>
          <a:xfrm>
            <a:off x="625246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4" name="Google Shape;274;p31"/>
          <p:cNvSpPr txBox="1"/>
          <p:nvPr>
            <p:ph idx="6" type="body"/>
          </p:nvPr>
        </p:nvSpPr>
        <p:spPr>
          <a:xfrm>
            <a:off x="627027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oxes x2">
  <p:cSld name="Blue Boxes x2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/>
          <p:nvPr/>
        </p:nvSpPr>
        <p:spPr>
          <a:xfrm>
            <a:off x="352015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p32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8" name="Google Shape;278;p32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9" name="Google Shape;279;p3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0" name="Google Shape;28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 txBox="1"/>
          <p:nvPr>
            <p:ph idx="1" type="body"/>
          </p:nvPr>
        </p:nvSpPr>
        <p:spPr>
          <a:xfrm>
            <a:off x="499982" y="1020475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5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32"/>
          <p:cNvSpPr txBox="1"/>
          <p:nvPr>
            <p:ph idx="2" type="body"/>
          </p:nvPr>
        </p:nvSpPr>
        <p:spPr>
          <a:xfrm>
            <a:off x="517790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3" name="Google Shape;283;p32"/>
          <p:cNvSpPr/>
          <p:nvPr/>
        </p:nvSpPr>
        <p:spPr>
          <a:xfrm>
            <a:off x="4730166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4" name="Google Shape;284;p32"/>
          <p:cNvSpPr txBox="1"/>
          <p:nvPr>
            <p:ph idx="3" type="body"/>
          </p:nvPr>
        </p:nvSpPr>
        <p:spPr>
          <a:xfrm>
            <a:off x="4878133" y="1020475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5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5" name="Google Shape;285;p32"/>
          <p:cNvSpPr txBox="1"/>
          <p:nvPr>
            <p:ph idx="4" type="body"/>
          </p:nvPr>
        </p:nvSpPr>
        <p:spPr>
          <a:xfrm>
            <a:off x="4895942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oxes x3">
  <p:cSld name="Blue Boxes x3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/>
          <p:nvPr/>
        </p:nvSpPr>
        <p:spPr>
          <a:xfrm>
            <a:off x="35201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33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9" name="Google Shape;289;p33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0" name="Google Shape;290;p3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1" name="Google Shape;29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3"/>
          <p:cNvSpPr txBox="1"/>
          <p:nvPr>
            <p:ph idx="1" type="body"/>
          </p:nvPr>
        </p:nvSpPr>
        <p:spPr>
          <a:xfrm>
            <a:off x="46754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3" name="Google Shape;293;p33"/>
          <p:cNvSpPr txBox="1"/>
          <p:nvPr>
            <p:ph idx="2" type="body"/>
          </p:nvPr>
        </p:nvSpPr>
        <p:spPr>
          <a:xfrm>
            <a:off x="48535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4" name="Google Shape;294;p33"/>
          <p:cNvSpPr/>
          <p:nvPr/>
        </p:nvSpPr>
        <p:spPr>
          <a:xfrm>
            <a:off x="324447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33"/>
          <p:cNvSpPr txBox="1"/>
          <p:nvPr>
            <p:ph idx="3" type="body"/>
          </p:nvPr>
        </p:nvSpPr>
        <p:spPr>
          <a:xfrm>
            <a:off x="336000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6" name="Google Shape;296;p33"/>
          <p:cNvSpPr txBox="1"/>
          <p:nvPr>
            <p:ph idx="4" type="body"/>
          </p:nvPr>
        </p:nvSpPr>
        <p:spPr>
          <a:xfrm>
            <a:off x="337781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7" name="Google Shape;297;p33"/>
          <p:cNvSpPr/>
          <p:nvPr/>
        </p:nvSpPr>
        <p:spPr>
          <a:xfrm>
            <a:off x="6136936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33"/>
          <p:cNvSpPr txBox="1"/>
          <p:nvPr>
            <p:ph idx="5" type="body"/>
          </p:nvPr>
        </p:nvSpPr>
        <p:spPr>
          <a:xfrm>
            <a:off x="625246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9" name="Google Shape;299;p33"/>
          <p:cNvSpPr txBox="1"/>
          <p:nvPr>
            <p:ph idx="6" type="body"/>
          </p:nvPr>
        </p:nvSpPr>
        <p:spPr>
          <a:xfrm>
            <a:off x="627027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3">
  <p:cSld name="Icons + Text x3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2" name="Google Shape;302;p34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3" name="Google Shape;303;p3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4" name="Google Shape;30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4"/>
          <p:cNvSpPr txBox="1"/>
          <p:nvPr>
            <p:ph idx="1" type="body"/>
          </p:nvPr>
        </p:nvSpPr>
        <p:spPr>
          <a:xfrm>
            <a:off x="364098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6" name="Google Shape;306;p34"/>
          <p:cNvSpPr txBox="1"/>
          <p:nvPr>
            <p:ph idx="2" type="body"/>
          </p:nvPr>
        </p:nvSpPr>
        <p:spPr>
          <a:xfrm>
            <a:off x="3279631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7" name="Google Shape;307;p34"/>
          <p:cNvSpPr txBox="1"/>
          <p:nvPr>
            <p:ph idx="3" type="body"/>
          </p:nvPr>
        </p:nvSpPr>
        <p:spPr>
          <a:xfrm>
            <a:off x="3278161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8" name="Google Shape;308;p34"/>
          <p:cNvSpPr txBox="1"/>
          <p:nvPr>
            <p:ph idx="4" type="body"/>
          </p:nvPr>
        </p:nvSpPr>
        <p:spPr>
          <a:xfrm>
            <a:off x="6195164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34"/>
          <p:cNvSpPr txBox="1"/>
          <p:nvPr>
            <p:ph idx="5" type="body"/>
          </p:nvPr>
        </p:nvSpPr>
        <p:spPr>
          <a:xfrm>
            <a:off x="6190585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34"/>
          <p:cNvSpPr txBox="1"/>
          <p:nvPr>
            <p:ph idx="6" type="body"/>
          </p:nvPr>
        </p:nvSpPr>
        <p:spPr>
          <a:xfrm>
            <a:off x="354931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p34"/>
          <p:cNvSpPr/>
          <p:nvPr>
            <p:ph idx="7" type="pic"/>
          </p:nvPr>
        </p:nvSpPr>
        <p:spPr>
          <a:xfrm>
            <a:off x="1305184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34"/>
          <p:cNvSpPr/>
          <p:nvPr>
            <p:ph idx="8" type="pic"/>
          </p:nvPr>
        </p:nvSpPr>
        <p:spPr>
          <a:xfrm>
            <a:off x="4228414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34"/>
          <p:cNvSpPr/>
          <p:nvPr>
            <p:ph idx="9" type="pic"/>
          </p:nvPr>
        </p:nvSpPr>
        <p:spPr>
          <a:xfrm>
            <a:off x="7140838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4">
  <p:cSld name="Icons + Text x4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6" name="Google Shape;316;p35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7" name="Google Shape;317;p3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8" name="Google Shape;31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5"/>
          <p:cNvSpPr txBox="1"/>
          <p:nvPr>
            <p:ph idx="1" type="body"/>
          </p:nvPr>
        </p:nvSpPr>
        <p:spPr>
          <a:xfrm>
            <a:off x="364097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0" name="Google Shape;320;p35"/>
          <p:cNvSpPr txBox="1"/>
          <p:nvPr>
            <p:ph idx="2" type="body"/>
          </p:nvPr>
        </p:nvSpPr>
        <p:spPr>
          <a:xfrm>
            <a:off x="354931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1" name="Google Shape;321;p35"/>
          <p:cNvSpPr/>
          <p:nvPr>
            <p:ph idx="3" type="pic"/>
          </p:nvPr>
        </p:nvSpPr>
        <p:spPr>
          <a:xfrm>
            <a:off x="966116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35"/>
          <p:cNvSpPr/>
          <p:nvPr>
            <p:ph idx="4" type="pic"/>
          </p:nvPr>
        </p:nvSpPr>
        <p:spPr>
          <a:xfrm>
            <a:off x="3126988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5"/>
          <p:cNvSpPr/>
          <p:nvPr>
            <p:ph idx="5" type="pic"/>
          </p:nvPr>
        </p:nvSpPr>
        <p:spPr>
          <a:xfrm>
            <a:off x="5280653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35"/>
          <p:cNvSpPr/>
          <p:nvPr>
            <p:ph idx="6" type="pic"/>
          </p:nvPr>
        </p:nvSpPr>
        <p:spPr>
          <a:xfrm>
            <a:off x="7434318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35"/>
          <p:cNvSpPr txBox="1"/>
          <p:nvPr>
            <p:ph idx="7" type="body"/>
          </p:nvPr>
        </p:nvSpPr>
        <p:spPr>
          <a:xfrm>
            <a:off x="2549785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35"/>
          <p:cNvSpPr txBox="1"/>
          <p:nvPr>
            <p:ph idx="8" type="body"/>
          </p:nvPr>
        </p:nvSpPr>
        <p:spPr>
          <a:xfrm>
            <a:off x="2540618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35"/>
          <p:cNvSpPr txBox="1"/>
          <p:nvPr>
            <p:ph idx="9" type="body"/>
          </p:nvPr>
        </p:nvSpPr>
        <p:spPr>
          <a:xfrm>
            <a:off x="4701691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35"/>
          <p:cNvSpPr txBox="1"/>
          <p:nvPr>
            <p:ph idx="13" type="body"/>
          </p:nvPr>
        </p:nvSpPr>
        <p:spPr>
          <a:xfrm>
            <a:off x="4692525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9" name="Google Shape;329;p35"/>
          <p:cNvSpPr txBox="1"/>
          <p:nvPr>
            <p:ph idx="14" type="body"/>
          </p:nvPr>
        </p:nvSpPr>
        <p:spPr>
          <a:xfrm>
            <a:off x="6853598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0" name="Google Shape;330;p35"/>
          <p:cNvSpPr txBox="1"/>
          <p:nvPr>
            <p:ph idx="15" type="body"/>
          </p:nvPr>
        </p:nvSpPr>
        <p:spPr>
          <a:xfrm>
            <a:off x="6844432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5">
  <p:cSld name="Icons + Text x5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3" name="Google Shape;333;p3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4" name="Google Shape;334;p3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5" name="Google Shape;33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6"/>
          <p:cNvSpPr txBox="1"/>
          <p:nvPr>
            <p:ph idx="1" type="body"/>
          </p:nvPr>
        </p:nvSpPr>
        <p:spPr>
          <a:xfrm>
            <a:off x="364097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7" name="Google Shape;337;p36"/>
          <p:cNvSpPr txBox="1"/>
          <p:nvPr>
            <p:ph idx="2" type="body"/>
          </p:nvPr>
        </p:nvSpPr>
        <p:spPr>
          <a:xfrm>
            <a:off x="364097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8" name="Google Shape;338;p36"/>
          <p:cNvSpPr/>
          <p:nvPr>
            <p:ph idx="3" type="pic"/>
          </p:nvPr>
        </p:nvSpPr>
        <p:spPr>
          <a:xfrm>
            <a:off x="756404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36"/>
          <p:cNvSpPr/>
          <p:nvPr>
            <p:ph idx="4" type="pic"/>
          </p:nvPr>
        </p:nvSpPr>
        <p:spPr>
          <a:xfrm>
            <a:off x="2460931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36"/>
          <p:cNvSpPr/>
          <p:nvPr>
            <p:ph idx="5" type="pic"/>
          </p:nvPr>
        </p:nvSpPr>
        <p:spPr>
          <a:xfrm>
            <a:off x="4234927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Google Shape;341;p36"/>
          <p:cNvSpPr/>
          <p:nvPr>
            <p:ph idx="6" type="pic"/>
          </p:nvPr>
        </p:nvSpPr>
        <p:spPr>
          <a:xfrm>
            <a:off x="5997577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36"/>
          <p:cNvSpPr/>
          <p:nvPr>
            <p:ph idx="7" type="pic"/>
          </p:nvPr>
        </p:nvSpPr>
        <p:spPr>
          <a:xfrm>
            <a:off x="7650342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36"/>
          <p:cNvSpPr txBox="1"/>
          <p:nvPr>
            <p:ph idx="8" type="body"/>
          </p:nvPr>
        </p:nvSpPr>
        <p:spPr>
          <a:xfrm>
            <a:off x="2084273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36"/>
          <p:cNvSpPr txBox="1"/>
          <p:nvPr>
            <p:ph idx="9" type="body"/>
          </p:nvPr>
        </p:nvSpPr>
        <p:spPr>
          <a:xfrm>
            <a:off x="2084273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36"/>
          <p:cNvSpPr txBox="1"/>
          <p:nvPr>
            <p:ph idx="13" type="body"/>
          </p:nvPr>
        </p:nvSpPr>
        <p:spPr>
          <a:xfrm>
            <a:off x="3858269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36"/>
          <p:cNvSpPr txBox="1"/>
          <p:nvPr>
            <p:ph idx="14" type="body"/>
          </p:nvPr>
        </p:nvSpPr>
        <p:spPr>
          <a:xfrm>
            <a:off x="3858269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7" name="Google Shape;347;p36"/>
          <p:cNvSpPr txBox="1"/>
          <p:nvPr>
            <p:ph idx="15" type="body"/>
          </p:nvPr>
        </p:nvSpPr>
        <p:spPr>
          <a:xfrm>
            <a:off x="5620919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p36"/>
          <p:cNvSpPr txBox="1"/>
          <p:nvPr>
            <p:ph idx="16" type="body"/>
          </p:nvPr>
        </p:nvSpPr>
        <p:spPr>
          <a:xfrm>
            <a:off x="5620919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9" name="Google Shape;349;p36"/>
          <p:cNvSpPr txBox="1"/>
          <p:nvPr>
            <p:ph idx="17" type="body"/>
          </p:nvPr>
        </p:nvSpPr>
        <p:spPr>
          <a:xfrm>
            <a:off x="7273685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36"/>
          <p:cNvSpPr txBox="1"/>
          <p:nvPr>
            <p:ph idx="18" type="body"/>
          </p:nvPr>
        </p:nvSpPr>
        <p:spPr>
          <a:xfrm>
            <a:off x="7273685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Grid x4">
  <p:cSld name="Icon Grid x4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3" name="Google Shape;353;p3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4" name="Google Shape;354;p3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5" name="Google Shape;35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 txBox="1"/>
          <p:nvPr>
            <p:ph idx="1" type="body"/>
          </p:nvPr>
        </p:nvSpPr>
        <p:spPr>
          <a:xfrm>
            <a:off x="1178267" y="1113588"/>
            <a:ext cx="3166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7" name="Google Shape;357;p37"/>
          <p:cNvSpPr txBox="1"/>
          <p:nvPr>
            <p:ph idx="2" type="body"/>
          </p:nvPr>
        </p:nvSpPr>
        <p:spPr>
          <a:xfrm>
            <a:off x="1178267" y="1437624"/>
            <a:ext cx="316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8" name="Google Shape;358;p37"/>
          <p:cNvSpPr/>
          <p:nvPr>
            <p:ph idx="3" type="pic"/>
          </p:nvPr>
        </p:nvSpPr>
        <p:spPr>
          <a:xfrm>
            <a:off x="379746" y="89773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37"/>
          <p:cNvSpPr txBox="1"/>
          <p:nvPr>
            <p:ph idx="4" type="body"/>
          </p:nvPr>
        </p:nvSpPr>
        <p:spPr>
          <a:xfrm>
            <a:off x="1178267" y="3057879"/>
            <a:ext cx="3166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0" name="Google Shape;360;p37"/>
          <p:cNvSpPr txBox="1"/>
          <p:nvPr>
            <p:ph idx="5" type="body"/>
          </p:nvPr>
        </p:nvSpPr>
        <p:spPr>
          <a:xfrm>
            <a:off x="1178267" y="3381915"/>
            <a:ext cx="316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1" name="Google Shape;361;p37"/>
          <p:cNvSpPr/>
          <p:nvPr>
            <p:ph idx="6" type="pic"/>
          </p:nvPr>
        </p:nvSpPr>
        <p:spPr>
          <a:xfrm>
            <a:off x="379746" y="2842022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37"/>
          <p:cNvSpPr txBox="1"/>
          <p:nvPr>
            <p:ph idx="7" type="body"/>
          </p:nvPr>
        </p:nvSpPr>
        <p:spPr>
          <a:xfrm>
            <a:off x="5598113" y="1113588"/>
            <a:ext cx="318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3" name="Google Shape;363;p37"/>
          <p:cNvSpPr txBox="1"/>
          <p:nvPr>
            <p:ph idx="8" type="body"/>
          </p:nvPr>
        </p:nvSpPr>
        <p:spPr>
          <a:xfrm>
            <a:off x="5598113" y="1437624"/>
            <a:ext cx="31863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4" name="Google Shape;364;p37"/>
          <p:cNvSpPr/>
          <p:nvPr>
            <p:ph idx="9" type="pic"/>
          </p:nvPr>
        </p:nvSpPr>
        <p:spPr>
          <a:xfrm>
            <a:off x="4799592" y="89773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37"/>
          <p:cNvSpPr txBox="1"/>
          <p:nvPr>
            <p:ph idx="13" type="body"/>
          </p:nvPr>
        </p:nvSpPr>
        <p:spPr>
          <a:xfrm>
            <a:off x="5598113" y="3057879"/>
            <a:ext cx="318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6" name="Google Shape;366;p37"/>
          <p:cNvSpPr txBox="1"/>
          <p:nvPr>
            <p:ph idx="14" type="body"/>
          </p:nvPr>
        </p:nvSpPr>
        <p:spPr>
          <a:xfrm>
            <a:off x="5598113" y="3381915"/>
            <a:ext cx="31863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7" name="Google Shape;367;p37"/>
          <p:cNvSpPr/>
          <p:nvPr>
            <p:ph idx="15" type="pic"/>
          </p:nvPr>
        </p:nvSpPr>
        <p:spPr>
          <a:xfrm>
            <a:off x="4799592" y="2842022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70" name="Google Shape;37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8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2" name="Google Shape;372;p38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3" name="Google Shape;373;p38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4" name="Google Shape;374;p3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5" name="Google Shape;375;p38"/>
          <p:cNvSpPr/>
          <p:nvPr>
            <p:ph idx="3" type="pic"/>
          </p:nvPr>
        </p:nvSpPr>
        <p:spPr>
          <a:xfrm>
            <a:off x="4804801" y="311998"/>
            <a:ext cx="3974700" cy="4204200"/>
          </a:xfrm>
          <a:prstGeom prst="roundRect">
            <a:avLst>
              <a:gd fmla="val 4038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s">
  <p:cSld name="Text + Images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78" name="Google Shape;37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9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0" name="Google Shape;380;p39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1" name="Google Shape;381;p39"/>
          <p:cNvSpPr/>
          <p:nvPr>
            <p:ph idx="3" type="pic"/>
          </p:nvPr>
        </p:nvSpPr>
        <p:spPr>
          <a:xfrm>
            <a:off x="4799574" y="2733768"/>
            <a:ext cx="1911000" cy="1782300"/>
          </a:xfrm>
          <a:prstGeom prst="roundRect">
            <a:avLst>
              <a:gd fmla="val 508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82" name="Google Shape;382;p39"/>
          <p:cNvSpPr/>
          <p:nvPr>
            <p:ph idx="4" type="pic"/>
          </p:nvPr>
        </p:nvSpPr>
        <p:spPr>
          <a:xfrm>
            <a:off x="6873402" y="2733768"/>
            <a:ext cx="1911000" cy="1782300"/>
          </a:xfrm>
          <a:prstGeom prst="roundRect">
            <a:avLst>
              <a:gd fmla="val 4278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83" name="Google Shape;383;p39"/>
          <p:cNvSpPr/>
          <p:nvPr>
            <p:ph idx="5" type="pic"/>
          </p:nvPr>
        </p:nvSpPr>
        <p:spPr>
          <a:xfrm>
            <a:off x="4804801" y="311998"/>
            <a:ext cx="3974700" cy="2250300"/>
          </a:xfrm>
          <a:prstGeom prst="roundRect">
            <a:avLst>
              <a:gd fmla="val 508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84" name="Google Shape;384;p39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5" name="Google Shape;385;p3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App Illustration">
  <p:cSld name="Text + App Illustration">
    <p:bg>
      <p:bgPr>
        <a:solidFill>
          <a:srgbClr val="EDF8FF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/>
          <p:cNvSpPr txBox="1"/>
          <p:nvPr>
            <p:ph type="title"/>
          </p:nvPr>
        </p:nvSpPr>
        <p:spPr>
          <a:xfrm>
            <a:off x="359569" y="556100"/>
            <a:ext cx="842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88" name="Google Shape;38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0"/>
          <p:cNvSpPr txBox="1"/>
          <p:nvPr>
            <p:ph idx="1" type="body"/>
          </p:nvPr>
        </p:nvSpPr>
        <p:spPr>
          <a:xfrm>
            <a:off x="364098" y="310817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11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0" name="Google Shape;390;p40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/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/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1" name="Google Shape;391;p40"/>
          <p:cNvSpPr/>
          <p:nvPr>
            <p:ph idx="3" type="pic"/>
          </p:nvPr>
        </p:nvSpPr>
        <p:spPr>
          <a:xfrm>
            <a:off x="4804800" y="1167594"/>
            <a:ext cx="3985200" cy="30771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392" name="Google Shape;392;p4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3" name="Google Shape;393;p4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+ Image (Dark)">
  <p:cSld name="Divider + Image (Dark)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572000" y="3011233"/>
            <a:ext cx="41931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oppins SemiBold"/>
              <a:buNone/>
              <a:defRPr sz="33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91390" y="4083918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b="0" i="0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572000" y="303610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Poppins ExtraLight"/>
              <a:buNone/>
              <a:defRPr b="0" i="0" sz="6000">
                <a:solidFill>
                  <a:schemeClr val="accent2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3" type="pic"/>
          </p:nvPr>
        </p:nvSpPr>
        <p:spPr>
          <a:xfrm>
            <a:off x="0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5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 Illustrations x3">
  <p:cSld name="App Illustrations x3">
    <p:bg>
      <p:bgPr>
        <a:solidFill>
          <a:srgbClr val="EDF8FF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"/>
          <p:cNvSpPr txBox="1"/>
          <p:nvPr>
            <p:ph type="title"/>
          </p:nvPr>
        </p:nvSpPr>
        <p:spPr>
          <a:xfrm>
            <a:off x="359569" y="312806"/>
            <a:ext cx="842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96" name="Google Shape;39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1"/>
          <p:cNvSpPr txBox="1"/>
          <p:nvPr>
            <p:ph idx="1" type="body"/>
          </p:nvPr>
        </p:nvSpPr>
        <p:spPr>
          <a:xfrm>
            <a:off x="368371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8" name="Google Shape;398;p41"/>
          <p:cNvSpPr/>
          <p:nvPr>
            <p:ph idx="2" type="pic"/>
          </p:nvPr>
        </p:nvSpPr>
        <p:spPr>
          <a:xfrm>
            <a:off x="368371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399" name="Google Shape;399;p41"/>
          <p:cNvSpPr txBox="1"/>
          <p:nvPr>
            <p:ph idx="3" type="body"/>
          </p:nvPr>
        </p:nvSpPr>
        <p:spPr>
          <a:xfrm>
            <a:off x="368371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0" name="Google Shape;400;p41"/>
          <p:cNvSpPr txBox="1"/>
          <p:nvPr>
            <p:ph idx="4" type="body"/>
          </p:nvPr>
        </p:nvSpPr>
        <p:spPr>
          <a:xfrm>
            <a:off x="3381102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1" name="Google Shape;401;p41"/>
          <p:cNvSpPr/>
          <p:nvPr>
            <p:ph idx="5" type="pic"/>
          </p:nvPr>
        </p:nvSpPr>
        <p:spPr>
          <a:xfrm>
            <a:off x="3381102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402" name="Google Shape;402;p41"/>
          <p:cNvSpPr txBox="1"/>
          <p:nvPr>
            <p:ph idx="6" type="body"/>
          </p:nvPr>
        </p:nvSpPr>
        <p:spPr>
          <a:xfrm>
            <a:off x="3381102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3" name="Google Shape;403;p41"/>
          <p:cNvSpPr txBox="1"/>
          <p:nvPr>
            <p:ph idx="7" type="body"/>
          </p:nvPr>
        </p:nvSpPr>
        <p:spPr>
          <a:xfrm>
            <a:off x="6402635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4" name="Google Shape;404;p41"/>
          <p:cNvSpPr/>
          <p:nvPr>
            <p:ph idx="8" type="pic"/>
          </p:nvPr>
        </p:nvSpPr>
        <p:spPr>
          <a:xfrm>
            <a:off x="6402635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405" name="Google Shape;405;p41"/>
          <p:cNvSpPr txBox="1"/>
          <p:nvPr>
            <p:ph idx="9" type="body"/>
          </p:nvPr>
        </p:nvSpPr>
        <p:spPr>
          <a:xfrm>
            <a:off x="6402635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6" name="Google Shape;406;p4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7" name="Google Shape;407;p4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Split 1">
  <p:cSld name="Text + Image Split 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/>
          <p:nvPr>
            <p:ph idx="2" type="pic"/>
          </p:nvPr>
        </p:nvSpPr>
        <p:spPr>
          <a:xfrm>
            <a:off x="4899809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410" name="Google Shape;410;p42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11" name="Google Shape;41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2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3" name="Google Shape;413;p42"/>
          <p:cNvSpPr txBox="1"/>
          <p:nvPr>
            <p:ph idx="3" type="body"/>
          </p:nvPr>
        </p:nvSpPr>
        <p:spPr>
          <a:xfrm>
            <a:off x="359569" y="1167594"/>
            <a:ext cx="41046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4" name="Google Shape;414;p42"/>
          <p:cNvSpPr/>
          <p:nvPr>
            <p:ph idx="4" type="pic"/>
          </p:nvPr>
        </p:nvSpPr>
        <p:spPr>
          <a:xfrm>
            <a:off x="368179" y="382270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4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Split 2">
  <p:cSld name="Text + Image Split 2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"/>
          <p:cNvSpPr/>
          <p:nvPr>
            <p:ph idx="2" type="pic"/>
          </p:nvPr>
        </p:nvSpPr>
        <p:spPr>
          <a:xfrm>
            <a:off x="0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418" name="Google Shape;418;p43"/>
          <p:cNvSpPr txBox="1"/>
          <p:nvPr>
            <p:ph type="title"/>
          </p:nvPr>
        </p:nvSpPr>
        <p:spPr>
          <a:xfrm>
            <a:off x="4581860" y="303610"/>
            <a:ext cx="4197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9" name="Google Shape;419;p43"/>
          <p:cNvSpPr txBox="1"/>
          <p:nvPr>
            <p:ph idx="1" type="body"/>
          </p:nvPr>
        </p:nvSpPr>
        <p:spPr>
          <a:xfrm>
            <a:off x="4586389" y="701689"/>
            <a:ext cx="4197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43"/>
          <p:cNvSpPr txBox="1"/>
          <p:nvPr>
            <p:ph idx="3" type="body"/>
          </p:nvPr>
        </p:nvSpPr>
        <p:spPr>
          <a:xfrm>
            <a:off x="4581860" y="1167594"/>
            <a:ext cx="42027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4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2" name="Google Shape;422;p43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3" name="Google Shape;423;p43"/>
          <p:cNvSpPr/>
          <p:nvPr>
            <p:ph idx="5" type="pic"/>
          </p:nvPr>
        </p:nvSpPr>
        <p:spPr>
          <a:xfrm>
            <a:off x="4581860" y="4078320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Quote">
  <p:cSld name="Text + Quote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26" name="Google Shape;42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4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5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8" name="Google Shape;428;p44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111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300"/>
              <a:buChar char="•"/>
              <a:defRPr/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/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•"/>
              <a:defRPr/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9" name="Google Shape;429;p44"/>
          <p:cNvSpPr/>
          <p:nvPr/>
        </p:nvSpPr>
        <p:spPr>
          <a:xfrm>
            <a:off x="4788024" y="0"/>
            <a:ext cx="4356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0" name="Google Shape;43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535658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4"/>
          <p:cNvSpPr txBox="1"/>
          <p:nvPr>
            <p:ph idx="3" type="body"/>
          </p:nvPr>
        </p:nvSpPr>
        <p:spPr>
          <a:xfrm>
            <a:off x="5490101" y="443504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b="1" i="0" sz="2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2" name="Google Shape;432;p44"/>
          <p:cNvSpPr txBox="1"/>
          <p:nvPr>
            <p:ph idx="4" type="body"/>
          </p:nvPr>
        </p:nvSpPr>
        <p:spPr>
          <a:xfrm>
            <a:off x="5490101" y="4083918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b="0" i="0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3" name="Google Shape;433;p44"/>
          <p:cNvSpPr txBox="1"/>
          <p:nvPr>
            <p:ph idx="11" type="ftr"/>
          </p:nvPr>
        </p:nvSpPr>
        <p:spPr>
          <a:xfrm>
            <a:off x="606882" y="4768381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4" name="Google Shape;434;p4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3">
  <p:cSld name="Key Stats x3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7" name="Google Shape;437;p45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8" name="Google Shape;438;p4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9" name="Google Shape;43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5"/>
          <p:cNvSpPr txBox="1"/>
          <p:nvPr>
            <p:ph idx="1" type="body"/>
          </p:nvPr>
        </p:nvSpPr>
        <p:spPr>
          <a:xfrm>
            <a:off x="364098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1" name="Google Shape;441;p45"/>
          <p:cNvSpPr txBox="1"/>
          <p:nvPr>
            <p:ph idx="2" type="body"/>
          </p:nvPr>
        </p:nvSpPr>
        <p:spPr>
          <a:xfrm>
            <a:off x="3279631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2" name="Google Shape;442;p45"/>
          <p:cNvSpPr txBox="1"/>
          <p:nvPr>
            <p:ph idx="3" type="body"/>
          </p:nvPr>
        </p:nvSpPr>
        <p:spPr>
          <a:xfrm>
            <a:off x="6195164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3" name="Google Shape;443;p45"/>
          <p:cNvSpPr txBox="1"/>
          <p:nvPr>
            <p:ph idx="4" type="body"/>
          </p:nvPr>
        </p:nvSpPr>
        <p:spPr>
          <a:xfrm>
            <a:off x="359569" y="897731"/>
            <a:ext cx="842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4" name="Google Shape;444;p45"/>
          <p:cNvSpPr txBox="1"/>
          <p:nvPr>
            <p:ph idx="5" type="body"/>
          </p:nvPr>
        </p:nvSpPr>
        <p:spPr>
          <a:xfrm>
            <a:off x="364098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5" name="Google Shape;445;p45"/>
          <p:cNvSpPr txBox="1"/>
          <p:nvPr>
            <p:ph idx="6" type="body"/>
          </p:nvPr>
        </p:nvSpPr>
        <p:spPr>
          <a:xfrm>
            <a:off x="3276547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6" name="Google Shape;446;p45"/>
          <p:cNvSpPr txBox="1"/>
          <p:nvPr>
            <p:ph idx="7" type="body"/>
          </p:nvPr>
        </p:nvSpPr>
        <p:spPr>
          <a:xfrm>
            <a:off x="6193525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4">
  <p:cSld name="Key Stats x4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9" name="Google Shape;449;p4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0" name="Google Shape;450;p4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1" name="Google Shape;45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6"/>
          <p:cNvSpPr txBox="1"/>
          <p:nvPr>
            <p:ph idx="1" type="body"/>
          </p:nvPr>
        </p:nvSpPr>
        <p:spPr>
          <a:xfrm>
            <a:off x="359569" y="2737512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3" name="Google Shape;453;p46"/>
          <p:cNvSpPr txBox="1"/>
          <p:nvPr>
            <p:ph idx="2" type="body"/>
          </p:nvPr>
        </p:nvSpPr>
        <p:spPr>
          <a:xfrm>
            <a:off x="359569" y="897731"/>
            <a:ext cx="84249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4" name="Google Shape;454;p46"/>
          <p:cNvSpPr txBox="1"/>
          <p:nvPr>
            <p:ph idx="3" type="body"/>
          </p:nvPr>
        </p:nvSpPr>
        <p:spPr>
          <a:xfrm>
            <a:off x="359569" y="2000762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5" name="Google Shape;455;p46"/>
          <p:cNvSpPr txBox="1"/>
          <p:nvPr>
            <p:ph idx="4" type="body"/>
          </p:nvPr>
        </p:nvSpPr>
        <p:spPr>
          <a:xfrm>
            <a:off x="359569" y="4138074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6" name="Google Shape;456;p46"/>
          <p:cNvSpPr txBox="1"/>
          <p:nvPr>
            <p:ph idx="5" type="body"/>
          </p:nvPr>
        </p:nvSpPr>
        <p:spPr>
          <a:xfrm>
            <a:off x="359569" y="3401324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46"/>
          <p:cNvSpPr txBox="1"/>
          <p:nvPr>
            <p:ph idx="6" type="body"/>
          </p:nvPr>
        </p:nvSpPr>
        <p:spPr>
          <a:xfrm>
            <a:off x="4680014" y="2737512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46"/>
          <p:cNvSpPr txBox="1"/>
          <p:nvPr>
            <p:ph idx="7" type="body"/>
          </p:nvPr>
        </p:nvSpPr>
        <p:spPr>
          <a:xfrm>
            <a:off x="4680014" y="2000762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46"/>
          <p:cNvSpPr txBox="1"/>
          <p:nvPr>
            <p:ph idx="8" type="body"/>
          </p:nvPr>
        </p:nvSpPr>
        <p:spPr>
          <a:xfrm>
            <a:off x="4680014" y="4138074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46"/>
          <p:cNvSpPr txBox="1"/>
          <p:nvPr>
            <p:ph idx="9" type="body"/>
          </p:nvPr>
        </p:nvSpPr>
        <p:spPr>
          <a:xfrm>
            <a:off x="4680014" y="3401324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5">
  <p:cSld name="Key Stats x5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3" name="Google Shape;463;p4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4" name="Google Shape;464;p4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5" name="Google Shape;46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7"/>
          <p:cNvSpPr txBox="1"/>
          <p:nvPr>
            <p:ph idx="1" type="body"/>
          </p:nvPr>
        </p:nvSpPr>
        <p:spPr>
          <a:xfrm>
            <a:off x="364098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7" name="Google Shape;467;p47"/>
          <p:cNvSpPr txBox="1"/>
          <p:nvPr>
            <p:ph idx="2" type="body"/>
          </p:nvPr>
        </p:nvSpPr>
        <p:spPr>
          <a:xfrm>
            <a:off x="359569" y="897731"/>
            <a:ext cx="8424900" cy="11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8" name="Google Shape;468;p47"/>
          <p:cNvSpPr txBox="1"/>
          <p:nvPr>
            <p:ph idx="3" type="body"/>
          </p:nvPr>
        </p:nvSpPr>
        <p:spPr>
          <a:xfrm>
            <a:off x="364098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9" name="Google Shape;469;p47"/>
          <p:cNvSpPr txBox="1"/>
          <p:nvPr>
            <p:ph idx="4" type="body"/>
          </p:nvPr>
        </p:nvSpPr>
        <p:spPr>
          <a:xfrm>
            <a:off x="3791196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0" name="Google Shape;470;p47"/>
          <p:cNvSpPr txBox="1"/>
          <p:nvPr>
            <p:ph idx="5" type="body"/>
          </p:nvPr>
        </p:nvSpPr>
        <p:spPr>
          <a:xfrm>
            <a:off x="3791196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1" name="Google Shape;471;p47"/>
          <p:cNvSpPr txBox="1"/>
          <p:nvPr>
            <p:ph idx="6" type="body"/>
          </p:nvPr>
        </p:nvSpPr>
        <p:spPr>
          <a:xfrm>
            <a:off x="2077647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2" name="Google Shape;472;p47"/>
          <p:cNvSpPr txBox="1"/>
          <p:nvPr>
            <p:ph idx="7" type="body"/>
          </p:nvPr>
        </p:nvSpPr>
        <p:spPr>
          <a:xfrm>
            <a:off x="2077647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3" name="Google Shape;473;p47"/>
          <p:cNvSpPr txBox="1"/>
          <p:nvPr>
            <p:ph idx="8" type="body"/>
          </p:nvPr>
        </p:nvSpPr>
        <p:spPr>
          <a:xfrm>
            <a:off x="5504745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47"/>
          <p:cNvSpPr txBox="1"/>
          <p:nvPr>
            <p:ph idx="9" type="body"/>
          </p:nvPr>
        </p:nvSpPr>
        <p:spPr>
          <a:xfrm>
            <a:off x="5504745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47"/>
          <p:cNvSpPr txBox="1"/>
          <p:nvPr>
            <p:ph idx="13" type="body"/>
          </p:nvPr>
        </p:nvSpPr>
        <p:spPr>
          <a:xfrm>
            <a:off x="7213932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47"/>
          <p:cNvSpPr txBox="1"/>
          <p:nvPr>
            <p:ph idx="14" type="body"/>
          </p:nvPr>
        </p:nvSpPr>
        <p:spPr>
          <a:xfrm>
            <a:off x="7213932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4">
  <p:cSld name="Timeline x4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8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9" name="Google Shape;479;p48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0" name="Google Shape;480;p4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1" name="Google Shape;48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8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483" name="Google Shape;483;p48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{02946B21-831E-4BA9-9C87-9618E75F998D}</a:tableStyleId>
              </a:tblPr>
              <a:tblGrid>
                <a:gridCol w="2100825"/>
                <a:gridCol w="2100825"/>
                <a:gridCol w="2100825"/>
                <a:gridCol w="2100825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484" name="Google Shape;484;p48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48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256283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4675553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6794909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p48"/>
          <p:cNvSpPr txBox="1"/>
          <p:nvPr>
            <p:ph idx="2" type="body"/>
          </p:nvPr>
        </p:nvSpPr>
        <p:spPr>
          <a:xfrm>
            <a:off x="359098" y="1364156"/>
            <a:ext cx="2075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0" name="Google Shape;490;p48"/>
          <p:cNvSpPr txBox="1"/>
          <p:nvPr>
            <p:ph idx="3" type="body"/>
          </p:nvPr>
        </p:nvSpPr>
        <p:spPr>
          <a:xfrm>
            <a:off x="2485558" y="1364156"/>
            <a:ext cx="20502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1" name="Google Shape;491;p48"/>
          <p:cNvSpPr txBox="1"/>
          <p:nvPr>
            <p:ph idx="4" type="body"/>
          </p:nvPr>
        </p:nvSpPr>
        <p:spPr>
          <a:xfrm>
            <a:off x="4579682" y="1364156"/>
            <a:ext cx="2059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2" name="Google Shape;492;p48"/>
          <p:cNvSpPr txBox="1"/>
          <p:nvPr>
            <p:ph idx="5" type="body"/>
          </p:nvPr>
        </p:nvSpPr>
        <p:spPr>
          <a:xfrm>
            <a:off x="6690041" y="1364156"/>
            <a:ext cx="2080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3" name="Google Shape;493;p48"/>
          <p:cNvSpPr txBox="1"/>
          <p:nvPr>
            <p:ph idx="6" type="body"/>
          </p:nvPr>
        </p:nvSpPr>
        <p:spPr>
          <a:xfrm>
            <a:off x="366014" y="1840931"/>
            <a:ext cx="2120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4" name="Google Shape;494;p48"/>
          <p:cNvSpPr txBox="1"/>
          <p:nvPr>
            <p:ph idx="7" type="body"/>
          </p:nvPr>
        </p:nvSpPr>
        <p:spPr>
          <a:xfrm>
            <a:off x="2488297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5" name="Google Shape;495;p48"/>
          <p:cNvSpPr txBox="1"/>
          <p:nvPr>
            <p:ph idx="8" type="body"/>
          </p:nvPr>
        </p:nvSpPr>
        <p:spPr>
          <a:xfrm>
            <a:off x="4579681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6" name="Google Shape;496;p48"/>
          <p:cNvSpPr txBox="1"/>
          <p:nvPr>
            <p:ph idx="9" type="body"/>
          </p:nvPr>
        </p:nvSpPr>
        <p:spPr>
          <a:xfrm>
            <a:off x="6691788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5">
  <p:cSld name="Timeline x5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9" name="Google Shape;499;p49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0" name="Google Shape;500;p4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01" name="Google Shape;50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9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03" name="Google Shape;503;p49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{02946B21-831E-4BA9-9C87-9618E75F998D}</a:tableStyleId>
              </a:tblPr>
              <a:tblGrid>
                <a:gridCol w="1680650"/>
                <a:gridCol w="1680650"/>
                <a:gridCol w="1680650"/>
                <a:gridCol w="1680650"/>
                <a:gridCol w="1680650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/>
                </a:tc>
              </a:tr>
            </a:tbl>
          </a:graphicData>
        </a:graphic>
      </p:graphicFrame>
      <p:sp>
        <p:nvSpPr>
          <p:cNvPr id="504" name="Google Shape;504;p49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49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49"/>
          <p:cNvSpPr/>
          <p:nvPr/>
        </p:nvSpPr>
        <p:spPr>
          <a:xfrm>
            <a:off x="2136935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49"/>
          <p:cNvSpPr txBox="1"/>
          <p:nvPr>
            <p:ph idx="2" type="body"/>
          </p:nvPr>
        </p:nvSpPr>
        <p:spPr>
          <a:xfrm>
            <a:off x="359098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p49"/>
          <p:cNvSpPr txBox="1"/>
          <p:nvPr>
            <p:ph idx="3" type="body"/>
          </p:nvPr>
        </p:nvSpPr>
        <p:spPr>
          <a:xfrm>
            <a:off x="2059661" y="1364156"/>
            <a:ext cx="16650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9" name="Google Shape;509;p49"/>
          <p:cNvSpPr txBox="1"/>
          <p:nvPr>
            <p:ph idx="4" type="body"/>
          </p:nvPr>
        </p:nvSpPr>
        <p:spPr>
          <a:xfrm>
            <a:off x="366014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0" name="Google Shape;510;p49"/>
          <p:cNvSpPr txBox="1"/>
          <p:nvPr>
            <p:ph idx="5" type="body"/>
          </p:nvPr>
        </p:nvSpPr>
        <p:spPr>
          <a:xfrm>
            <a:off x="2062400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1" name="Google Shape;511;p49"/>
          <p:cNvSpPr/>
          <p:nvPr/>
        </p:nvSpPr>
        <p:spPr>
          <a:xfrm>
            <a:off x="382975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49"/>
          <p:cNvSpPr txBox="1"/>
          <p:nvPr>
            <p:ph idx="6" type="body"/>
          </p:nvPr>
        </p:nvSpPr>
        <p:spPr>
          <a:xfrm>
            <a:off x="3751871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3" name="Google Shape;513;p49"/>
          <p:cNvSpPr txBox="1"/>
          <p:nvPr>
            <p:ph idx="7" type="body"/>
          </p:nvPr>
        </p:nvSpPr>
        <p:spPr>
          <a:xfrm>
            <a:off x="3758787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4" name="Google Shape;514;p49"/>
          <p:cNvSpPr/>
          <p:nvPr/>
        </p:nvSpPr>
        <p:spPr>
          <a:xfrm>
            <a:off x="5506446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49"/>
          <p:cNvSpPr txBox="1"/>
          <p:nvPr>
            <p:ph idx="8" type="body"/>
          </p:nvPr>
        </p:nvSpPr>
        <p:spPr>
          <a:xfrm>
            <a:off x="5428566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6" name="Google Shape;516;p49"/>
          <p:cNvSpPr txBox="1"/>
          <p:nvPr>
            <p:ph idx="9" type="body"/>
          </p:nvPr>
        </p:nvSpPr>
        <p:spPr>
          <a:xfrm>
            <a:off x="5435483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7" name="Google Shape;517;p49"/>
          <p:cNvSpPr/>
          <p:nvPr/>
        </p:nvSpPr>
        <p:spPr>
          <a:xfrm>
            <a:off x="7187690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49"/>
          <p:cNvSpPr txBox="1"/>
          <p:nvPr>
            <p:ph idx="13" type="body"/>
          </p:nvPr>
        </p:nvSpPr>
        <p:spPr>
          <a:xfrm>
            <a:off x="7109810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49"/>
          <p:cNvSpPr txBox="1"/>
          <p:nvPr>
            <p:ph idx="14" type="body"/>
          </p:nvPr>
        </p:nvSpPr>
        <p:spPr>
          <a:xfrm>
            <a:off x="7116727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6">
  <p:cSld name="Timeline x6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2" name="Google Shape;522;p5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3" name="Google Shape;523;p5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4" name="Google Shape;52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0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26" name="Google Shape;526;p50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{02946B21-831E-4BA9-9C87-9618E75F998D}</a:tableStyleId>
              </a:tblPr>
              <a:tblGrid>
                <a:gridCol w="1400550"/>
                <a:gridCol w="1400550"/>
                <a:gridCol w="1400550"/>
                <a:gridCol w="1400550"/>
                <a:gridCol w="1400550"/>
                <a:gridCol w="1400550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527" name="Google Shape;527;p50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50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9" name="Google Shape;529;p50"/>
          <p:cNvSpPr txBox="1"/>
          <p:nvPr>
            <p:ph idx="2" type="body"/>
          </p:nvPr>
        </p:nvSpPr>
        <p:spPr>
          <a:xfrm>
            <a:off x="359098" y="1364156"/>
            <a:ext cx="14046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0" name="Google Shape;530;p50"/>
          <p:cNvSpPr txBox="1"/>
          <p:nvPr>
            <p:ph idx="3" type="body"/>
          </p:nvPr>
        </p:nvSpPr>
        <p:spPr>
          <a:xfrm>
            <a:off x="366014" y="1840931"/>
            <a:ext cx="139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1" name="Google Shape;531;p50"/>
          <p:cNvSpPr/>
          <p:nvPr/>
        </p:nvSpPr>
        <p:spPr>
          <a:xfrm>
            <a:off x="184979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50"/>
          <p:cNvSpPr txBox="1"/>
          <p:nvPr>
            <p:ph idx="4" type="body"/>
          </p:nvPr>
        </p:nvSpPr>
        <p:spPr>
          <a:xfrm>
            <a:off x="1778388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3" name="Google Shape;533;p50"/>
          <p:cNvSpPr txBox="1"/>
          <p:nvPr>
            <p:ph idx="5" type="body"/>
          </p:nvPr>
        </p:nvSpPr>
        <p:spPr>
          <a:xfrm>
            <a:off x="1785273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4" name="Google Shape;534;p50"/>
          <p:cNvSpPr/>
          <p:nvPr/>
        </p:nvSpPr>
        <p:spPr>
          <a:xfrm>
            <a:off x="3249882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50"/>
          <p:cNvSpPr txBox="1"/>
          <p:nvPr>
            <p:ph idx="6" type="body"/>
          </p:nvPr>
        </p:nvSpPr>
        <p:spPr>
          <a:xfrm>
            <a:off x="3178479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50"/>
          <p:cNvSpPr txBox="1"/>
          <p:nvPr>
            <p:ph idx="7" type="body"/>
          </p:nvPr>
        </p:nvSpPr>
        <p:spPr>
          <a:xfrm>
            <a:off x="3185364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p50"/>
          <p:cNvSpPr/>
          <p:nvPr/>
        </p:nvSpPr>
        <p:spPr>
          <a:xfrm>
            <a:off x="4651903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50"/>
          <p:cNvSpPr txBox="1"/>
          <p:nvPr>
            <p:ph idx="8" type="body"/>
          </p:nvPr>
        </p:nvSpPr>
        <p:spPr>
          <a:xfrm>
            <a:off x="4580500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9" name="Google Shape;539;p50"/>
          <p:cNvSpPr txBox="1"/>
          <p:nvPr>
            <p:ph idx="9" type="body"/>
          </p:nvPr>
        </p:nvSpPr>
        <p:spPr>
          <a:xfrm>
            <a:off x="4587385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p50"/>
          <p:cNvSpPr/>
          <p:nvPr/>
        </p:nvSpPr>
        <p:spPr>
          <a:xfrm>
            <a:off x="6060809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50"/>
          <p:cNvSpPr txBox="1"/>
          <p:nvPr>
            <p:ph idx="13" type="body"/>
          </p:nvPr>
        </p:nvSpPr>
        <p:spPr>
          <a:xfrm>
            <a:off x="5989405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50"/>
          <p:cNvSpPr txBox="1"/>
          <p:nvPr>
            <p:ph idx="14" type="body"/>
          </p:nvPr>
        </p:nvSpPr>
        <p:spPr>
          <a:xfrm>
            <a:off x="5996291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50"/>
          <p:cNvSpPr/>
          <p:nvPr/>
        </p:nvSpPr>
        <p:spPr>
          <a:xfrm>
            <a:off x="7463117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4" name="Google Shape;544;p50"/>
          <p:cNvSpPr txBox="1"/>
          <p:nvPr>
            <p:ph idx="15" type="body"/>
          </p:nvPr>
        </p:nvSpPr>
        <p:spPr>
          <a:xfrm>
            <a:off x="7391714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50"/>
          <p:cNvSpPr txBox="1"/>
          <p:nvPr>
            <p:ph idx="16" type="body"/>
          </p:nvPr>
        </p:nvSpPr>
        <p:spPr>
          <a:xfrm>
            <a:off x="7398599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>
            <p:ph idx="2" type="pic"/>
          </p:nvPr>
        </p:nvSpPr>
        <p:spPr>
          <a:xfrm>
            <a:off x="5166121" y="0"/>
            <a:ext cx="3977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ual Milestones">
  <p:cSld name="Annual Milestones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8" name="Google Shape;548;p5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9" name="Google Shape;549;p5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0" name="Google Shape;55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1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52" name="Google Shape;552;p51"/>
          <p:cNvGraphicFramePr/>
          <p:nvPr/>
        </p:nvGraphicFramePr>
        <p:xfrm>
          <a:off x="388376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{02946B21-831E-4BA9-9C87-9618E75F998D}</a:tableStyleId>
              </a:tblPr>
              <a:tblGrid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</a:tblGrid>
              <a:tr h="290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553" name="Google Shape;553;p51"/>
          <p:cNvSpPr/>
          <p:nvPr/>
        </p:nvSpPr>
        <p:spPr>
          <a:xfrm>
            <a:off x="366790" y="1708646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4" name="Google Shape;554;p51"/>
          <p:cNvSpPr/>
          <p:nvPr/>
        </p:nvSpPr>
        <p:spPr>
          <a:xfrm>
            <a:off x="413538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51"/>
          <p:cNvSpPr/>
          <p:nvPr/>
        </p:nvSpPr>
        <p:spPr>
          <a:xfrm>
            <a:off x="2536596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p51"/>
          <p:cNvSpPr/>
          <p:nvPr/>
        </p:nvSpPr>
        <p:spPr>
          <a:xfrm>
            <a:off x="4635871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7" name="Google Shape;557;p51"/>
          <p:cNvSpPr/>
          <p:nvPr/>
        </p:nvSpPr>
        <p:spPr>
          <a:xfrm>
            <a:off x="6735146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8" name="Google Shape;558;p51"/>
          <p:cNvSpPr txBox="1"/>
          <p:nvPr>
            <p:ph idx="2" type="body"/>
          </p:nvPr>
        </p:nvSpPr>
        <p:spPr>
          <a:xfrm>
            <a:off x="366320" y="1364156"/>
            <a:ext cx="2075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9" name="Google Shape;559;p51"/>
          <p:cNvSpPr txBox="1"/>
          <p:nvPr>
            <p:ph idx="3" type="body"/>
          </p:nvPr>
        </p:nvSpPr>
        <p:spPr>
          <a:xfrm>
            <a:off x="2492723" y="1364156"/>
            <a:ext cx="20598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0" name="Google Shape;560;p51"/>
          <p:cNvSpPr txBox="1"/>
          <p:nvPr>
            <p:ph idx="4" type="body"/>
          </p:nvPr>
        </p:nvSpPr>
        <p:spPr>
          <a:xfrm>
            <a:off x="4591558" y="1364156"/>
            <a:ext cx="2059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1" name="Google Shape;561;p51"/>
          <p:cNvSpPr txBox="1"/>
          <p:nvPr>
            <p:ph idx="5" type="body"/>
          </p:nvPr>
        </p:nvSpPr>
        <p:spPr>
          <a:xfrm>
            <a:off x="6695528" y="1364156"/>
            <a:ext cx="2080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2" name="Google Shape;562;p51"/>
          <p:cNvSpPr/>
          <p:nvPr>
            <p:ph idx="6" type="body"/>
          </p:nvPr>
        </p:nvSpPr>
        <p:spPr>
          <a:xfrm>
            <a:off x="2547817" y="1943881"/>
            <a:ext cx="60093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3" name="Google Shape;563;p51"/>
          <p:cNvSpPr/>
          <p:nvPr>
            <p:ph idx="7" type="body"/>
          </p:nvPr>
        </p:nvSpPr>
        <p:spPr>
          <a:xfrm>
            <a:off x="359569" y="1947599"/>
            <a:ext cx="20823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4" name="Google Shape;564;p51"/>
          <p:cNvSpPr/>
          <p:nvPr>
            <p:ph idx="8" type="body"/>
          </p:nvPr>
        </p:nvSpPr>
        <p:spPr>
          <a:xfrm>
            <a:off x="6699015" y="2340821"/>
            <a:ext cx="1858200" cy="2724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5" name="Google Shape;565;p51"/>
          <p:cNvSpPr/>
          <p:nvPr>
            <p:ph idx="9" type="body"/>
          </p:nvPr>
        </p:nvSpPr>
        <p:spPr>
          <a:xfrm>
            <a:off x="359569" y="2340821"/>
            <a:ext cx="61218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6" name="Google Shape;566;p51"/>
          <p:cNvSpPr/>
          <p:nvPr>
            <p:ph idx="13" type="body"/>
          </p:nvPr>
        </p:nvSpPr>
        <p:spPr>
          <a:xfrm>
            <a:off x="359569" y="2734042"/>
            <a:ext cx="8197500" cy="272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7" name="Google Shape;567;p51"/>
          <p:cNvSpPr/>
          <p:nvPr>
            <p:ph idx="14" type="body"/>
          </p:nvPr>
        </p:nvSpPr>
        <p:spPr>
          <a:xfrm>
            <a:off x="2303748" y="3127262"/>
            <a:ext cx="62439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8" name="Google Shape;568;p51"/>
          <p:cNvSpPr/>
          <p:nvPr>
            <p:ph idx="15" type="body"/>
          </p:nvPr>
        </p:nvSpPr>
        <p:spPr>
          <a:xfrm>
            <a:off x="5552928" y="3520483"/>
            <a:ext cx="2989800" cy="2724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9" name="Google Shape;569;p51"/>
          <p:cNvSpPr/>
          <p:nvPr>
            <p:ph idx="16" type="body"/>
          </p:nvPr>
        </p:nvSpPr>
        <p:spPr>
          <a:xfrm>
            <a:off x="1115615" y="3520483"/>
            <a:ext cx="2345100" cy="272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2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2" name="Google Shape;572;p52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3" name="Google Shape;573;p5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4" name="Google Shape;57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2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+ Text">
  <p:cSld name="Table + Text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3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8" name="Google Shape;578;p53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9" name="Google Shape;579;p5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0" name="Google Shape;58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3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2" name="Google Shape;582;p53"/>
          <p:cNvSpPr txBox="1"/>
          <p:nvPr>
            <p:ph idx="2" type="body"/>
          </p:nvPr>
        </p:nvSpPr>
        <p:spPr>
          <a:xfrm>
            <a:off x="359569" y="1131875"/>
            <a:ext cx="842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5" name="Google Shape;585;p54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6" name="Google Shape;586;p5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7" name="Google Shape;58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4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9" name="Google Shape;589;p54"/>
          <p:cNvSpPr/>
          <p:nvPr>
            <p:ph idx="2" type="chart"/>
          </p:nvPr>
        </p:nvSpPr>
        <p:spPr>
          <a:xfrm>
            <a:off x="359569" y="1059656"/>
            <a:ext cx="8416500" cy="3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+ Text">
  <p:cSld name="Graph + Text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5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92" name="Google Shape;59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55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4" name="Google Shape;594;p55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5" name="Google Shape;595;p55"/>
          <p:cNvSpPr/>
          <p:nvPr>
            <p:ph idx="3" type="chart"/>
          </p:nvPr>
        </p:nvSpPr>
        <p:spPr>
          <a:xfrm>
            <a:off x="4842272" y="303610"/>
            <a:ext cx="3942300" cy="42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96" name="Google Shape;596;p55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7" name="Google Shape;597;p5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raph + Text">
  <p:cSld name="1_Graph + Text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6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00" name="Google Shape;60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6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2" name="Google Shape;602;p56"/>
          <p:cNvSpPr txBox="1"/>
          <p:nvPr>
            <p:ph idx="2" type="body"/>
          </p:nvPr>
        </p:nvSpPr>
        <p:spPr>
          <a:xfrm>
            <a:off x="359569" y="1167594"/>
            <a:ext cx="4104600" cy="22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3" name="Google Shape;603;p56"/>
          <p:cNvSpPr/>
          <p:nvPr>
            <p:ph idx="3" type="chart"/>
          </p:nvPr>
        </p:nvSpPr>
        <p:spPr>
          <a:xfrm>
            <a:off x="4842272" y="303610"/>
            <a:ext cx="3942300" cy="42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04" name="Google Shape;604;p56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5" name="Google Shape;605;p5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Text 2">
  <p:cSld name="Feature Tex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7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8" name="Google Shape;608;p5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9" name="Google Shape;609;p57"/>
          <p:cNvSpPr txBox="1"/>
          <p:nvPr>
            <p:ph idx="1" type="body"/>
          </p:nvPr>
        </p:nvSpPr>
        <p:spPr>
          <a:xfrm>
            <a:off x="2152843" y="2463738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10" name="Google Shape;61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7"/>
          <p:cNvSpPr txBox="1"/>
          <p:nvPr>
            <p:ph type="title"/>
          </p:nvPr>
        </p:nvSpPr>
        <p:spPr>
          <a:xfrm>
            <a:off x="1061610" y="1059582"/>
            <a:ext cx="7020600" cy="1137300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Stat">
  <p:cSld name="Feature Sta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8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4" name="Google Shape;614;p5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5" name="Google Shape;615;p58"/>
          <p:cNvSpPr txBox="1"/>
          <p:nvPr>
            <p:ph idx="1" type="body"/>
          </p:nvPr>
        </p:nvSpPr>
        <p:spPr>
          <a:xfrm>
            <a:off x="381758" y="2367653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6" name="Google Shape;616;p58"/>
          <p:cNvSpPr txBox="1"/>
          <p:nvPr>
            <p:ph idx="2" type="body"/>
          </p:nvPr>
        </p:nvSpPr>
        <p:spPr>
          <a:xfrm>
            <a:off x="381757" y="951570"/>
            <a:ext cx="66747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Arial"/>
              <a:buNone/>
              <a:defRPr b="0" i="0" sz="10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17" name="Google Shape;61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">
  <p:cSld name="Feature 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034" y="689100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9"/>
          <p:cNvSpPr txBox="1"/>
          <p:nvPr>
            <p:ph idx="1" type="body"/>
          </p:nvPr>
        </p:nvSpPr>
        <p:spPr>
          <a:xfrm>
            <a:off x="796783" y="601349"/>
            <a:ext cx="47472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SemiBold"/>
              <a:buNone/>
              <a:defRPr b="1" i="0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1" name="Google Shape;621;p59"/>
          <p:cNvSpPr txBox="1"/>
          <p:nvPr>
            <p:ph idx="2" type="body"/>
          </p:nvPr>
        </p:nvSpPr>
        <p:spPr>
          <a:xfrm>
            <a:off x="796783" y="3399348"/>
            <a:ext cx="3294300" cy="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None/>
              <a:defRPr b="0" i="0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2" name="Google Shape;622;p59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3" name="Google Shape;623;p5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4" name="Google Shape;62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 + Image 2">
  <p:cSld name="Feature Quote + Image 2">
    <p:bg>
      <p:bgPr>
        <a:solidFill>
          <a:schemeClr val="dk1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7" name="Google Shape;627;p6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8" name="Google Shape;62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36" y="439331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60"/>
          <p:cNvSpPr txBox="1"/>
          <p:nvPr>
            <p:ph idx="1" type="body"/>
          </p:nvPr>
        </p:nvSpPr>
        <p:spPr>
          <a:xfrm>
            <a:off x="796783" y="439331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b="1" i="0" sz="2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1" name="Google Shape;631;p60"/>
          <p:cNvSpPr txBox="1"/>
          <p:nvPr>
            <p:ph idx="2" type="body"/>
          </p:nvPr>
        </p:nvSpPr>
        <p:spPr>
          <a:xfrm>
            <a:off x="796783" y="4079746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b="0" i="0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2" name="Google Shape;632;p60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 + Image 1">
  <p:cSld name="Feature Quote + Image 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36" y="439331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>
            <p:ph idx="1" type="body"/>
          </p:nvPr>
        </p:nvSpPr>
        <p:spPr>
          <a:xfrm>
            <a:off x="796783" y="439331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b="1" i="0" sz="21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796783" y="4079746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None/>
              <a:defRPr b="0" i="0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" name="Google Shape;47;p7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Text + Image">
  <p:cSld name="Key Text + Image">
    <p:bg>
      <p:bgPr>
        <a:solidFill>
          <a:schemeClr val="accent6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5" name="Google Shape;635;p6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6" name="Google Shape;63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61"/>
          <p:cNvSpPr txBox="1"/>
          <p:nvPr>
            <p:ph type="title"/>
          </p:nvPr>
        </p:nvSpPr>
        <p:spPr>
          <a:xfrm>
            <a:off x="359569" y="735547"/>
            <a:ext cx="3965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8" name="Google Shape;638;p61"/>
          <p:cNvSpPr txBox="1"/>
          <p:nvPr>
            <p:ph idx="1" type="body"/>
          </p:nvPr>
        </p:nvSpPr>
        <p:spPr>
          <a:xfrm>
            <a:off x="364098" y="310817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9" name="Google Shape;639;p61"/>
          <p:cNvSpPr/>
          <p:nvPr>
            <p:ph idx="2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1">
  <p:cSld name="Closing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2" name="Google Shape;642;p6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3" name="Google Shape;64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62"/>
          <p:cNvSpPr txBox="1"/>
          <p:nvPr>
            <p:ph type="ctrTitle"/>
          </p:nvPr>
        </p:nvSpPr>
        <p:spPr>
          <a:xfrm>
            <a:off x="366372" y="1688038"/>
            <a:ext cx="76080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2">
  <p:cSld name="Closing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3"/>
          <p:cNvSpPr txBox="1"/>
          <p:nvPr>
            <p:ph type="ctrTitle"/>
          </p:nvPr>
        </p:nvSpPr>
        <p:spPr>
          <a:xfrm>
            <a:off x="366372" y="1688038"/>
            <a:ext cx="76080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7" name="Google Shape;647;p63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8" name="Google Shape;648;p6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9" name="Google Shape;64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1">
  <p:cSld name="Logo Slide 1">
    <p:bg>
      <p:bgPr>
        <a:solidFill>
          <a:schemeClr val="lt1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3275" y="1934548"/>
            <a:ext cx="4337450" cy="127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2">
  <p:cSld name="Logo Slide 2">
    <p:bg>
      <p:bgPr>
        <a:solidFill>
          <a:schemeClr val="dk1"/>
        </a:solid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3271" y="1934548"/>
            <a:ext cx="4337456" cy="127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6" name="Google Shape;656;p6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7" name="Google Shape;657;p6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8" name="Google Shape;658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66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2" name="Google Shape;662;p6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3" name="Google Shape;66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6" name="Google Shape;666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1pPr>
            <a:lvl2pPr indent="-311150" lvl="1" marL="914400" rtl="0">
              <a:spcBef>
                <a:spcPts val="500"/>
              </a:spcBef>
              <a:spcAft>
                <a:spcPts val="0"/>
              </a:spcAft>
              <a:buSzPts val="1300"/>
              <a:buChar char="•"/>
              <a:defRPr/>
            </a:lvl2pPr>
            <a:lvl3pPr indent="-304800" lvl="2" marL="13716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279400" lvl="5" marL="2743200" rtl="0">
              <a:spcBef>
                <a:spcPts val="5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667" name="Google Shape;667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70" name="Google Shape;670;p6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302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indent="-3302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indent="-3302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indent="-3302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671" name="Google Shape;671;p69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72" name="Google Shape;672;p69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73" name="Google Shape;673;p69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1">
  <p:cSld name="Title Slide (Dark) 1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8"/>
          <p:cNvSpPr/>
          <p:nvPr>
            <p:ph idx="3" type="pic"/>
          </p:nvPr>
        </p:nvSpPr>
        <p:spPr>
          <a:xfrm>
            <a:off x="5004048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Text 1">
  <p:cSld name="Feature Text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2152843" y="2800046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>
            <p:ph type="title"/>
          </p:nvPr>
        </p:nvSpPr>
        <p:spPr>
          <a:xfrm>
            <a:off x="1971964" y="1434323"/>
            <a:ext cx="5199900" cy="1137300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3">
  <p:cSld name="Closing Slide 3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ctrTitle"/>
          </p:nvPr>
        </p:nvSpPr>
        <p:spPr>
          <a:xfrm>
            <a:off x="366371" y="1593686"/>
            <a:ext cx="84183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Poppins SemiBold"/>
              <a:buNone/>
              <a:defRPr sz="5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theme" Target="../theme/theme2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b="1" i="0" sz="2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9641" y="897564"/>
            <a:ext cx="84147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794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7940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7940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7940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</p:sldLayoutIdLst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91">
          <p15:clr>
            <a:srgbClr val="1D1D1D"/>
          </p15:clr>
        </p15:guide>
        <p15:guide id="2" orient="horz" pos="3015">
          <p15:clr>
            <a:srgbClr val="1D1D1D"/>
          </p15:clr>
        </p15:guide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  <p15:guide id="5" pos="227">
          <p15:clr>
            <a:srgbClr val="F26B43"/>
          </p15:clr>
        </p15:guide>
        <p15:guide id="6" pos="5533">
          <p15:clr>
            <a:srgbClr val="F26B43"/>
          </p15:clr>
        </p15:guide>
        <p15:guide id="7" orient="horz" pos="565">
          <p15:clr>
            <a:srgbClr val="F26B43"/>
          </p15:clr>
        </p15:guide>
        <p15:guide id="8" orient="horz" pos="2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rectangle&#10;&#10;Description automatically generated" id="678" name="Google Shape;67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225" y="266700"/>
            <a:ext cx="5958576" cy="7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70"/>
          <p:cNvSpPr txBox="1"/>
          <p:nvPr/>
        </p:nvSpPr>
        <p:spPr>
          <a:xfrm>
            <a:off x="990600" y="422563"/>
            <a:ext cx="6928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Instructions &amp; tips for use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70"/>
          <p:cNvSpPr txBox="1"/>
          <p:nvPr/>
        </p:nvSpPr>
        <p:spPr>
          <a:xfrm>
            <a:off x="333292" y="1213436"/>
            <a:ext cx="84774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</a:t>
            </a:r>
            <a:r>
              <a:rPr b="1" lang="en-GB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 Parents Information Evening</a:t>
            </a:r>
            <a:r>
              <a:rPr b="1" i="0" lang="en-GB" sz="1400" u="none" cap="none" strike="noStrike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images and captions </a:t>
            </a: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 the following slides </a:t>
            </a: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are</a:t>
            </a: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customisable. All text boxes are editable. </a:t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Logo&#10;&#10;Description automatically generated" id="681" name="Google Shape;68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6315" y="4590755"/>
            <a:ext cx="1032984" cy="30343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70"/>
          <p:cNvSpPr txBox="1"/>
          <p:nvPr/>
        </p:nvSpPr>
        <p:spPr>
          <a:xfrm>
            <a:off x="716388" y="2316311"/>
            <a:ext cx="7711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 can replace the placeholder logo with your own school’s logo or crest to personalise the </a:t>
            </a: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image </a:t>
            </a: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 your </a:t>
            </a: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school</a:t>
            </a: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70"/>
          <p:cNvSpPr txBox="1"/>
          <p:nvPr/>
        </p:nvSpPr>
        <p:spPr>
          <a:xfrm>
            <a:off x="716388" y="2995186"/>
            <a:ext cx="7711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Almost there! Simply copy the caption from slide 2, then download slide 3 as a JPEG image and you’re ready to post to your socials.</a:t>
            </a:r>
            <a:endParaRPr b="1">
              <a:solidFill>
                <a:srgbClr val="00D9C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4" name="Google Shape;684;p70"/>
          <p:cNvSpPr txBox="1"/>
          <p:nvPr/>
        </p:nvSpPr>
        <p:spPr>
          <a:xfrm>
            <a:off x="716388" y="1852836"/>
            <a:ext cx="77112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 can edit the caption to suit you, or simply copy and paste!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rectangle&#10;&#10;Description automatically generated" id="689" name="Google Shape;68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225" y="266700"/>
            <a:ext cx="5958576" cy="7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71"/>
          <p:cNvSpPr txBox="1"/>
          <p:nvPr/>
        </p:nvSpPr>
        <p:spPr>
          <a:xfrm>
            <a:off x="990600" y="422563"/>
            <a:ext cx="6928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Secondary </a:t>
            </a:r>
            <a:r>
              <a:rPr b="1" lang="en-GB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caption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71"/>
          <p:cNvSpPr txBox="1"/>
          <p:nvPr/>
        </p:nvSpPr>
        <p:spPr>
          <a:xfrm>
            <a:off x="333292" y="1137236"/>
            <a:ext cx="84774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Have you heard about the</a:t>
            </a: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b="1" lang="en-GB" sz="1200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 Parents Information Evening </a:t>
            </a: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at 7pm, Tuesday 20th February? 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Join the online event to find out: 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Bedrock is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it's important for your child to use Bedrock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you can support them in their learning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Register here: https://app.getcontrast.io/register/bedrock-learning-bedrock-parents-information-evening-secondary-2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#BedrockLearning </a:t>
            </a:r>
            <a:endParaRPr b="1" sz="1200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Logo&#10;&#10;Description automatically generated" id="692" name="Google Shape;69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290" y="4582805"/>
            <a:ext cx="1032984" cy="30343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71"/>
          <p:cNvSpPr txBox="1"/>
          <p:nvPr/>
        </p:nvSpPr>
        <p:spPr>
          <a:xfrm>
            <a:off x="2380645" y="3855188"/>
            <a:ext cx="46494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@bedr0cklearning 			Bedrock Learning</a:t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 Learning 			@bedrocklearning</a:t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94" name="Google Shape;694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3950" y="4271773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3000" y="3873111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3000" y="4314186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24275" y="3938973"/>
            <a:ext cx="2667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71"/>
          <p:cNvSpPr txBox="1"/>
          <p:nvPr/>
        </p:nvSpPr>
        <p:spPr>
          <a:xfrm>
            <a:off x="2380645" y="3510700"/>
            <a:ext cx="46494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Don’t forget to tag us;</a:t>
            </a:r>
            <a:endParaRPr b="1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72"/>
          <p:cNvPicPr preferRelativeResize="0"/>
          <p:nvPr/>
        </p:nvPicPr>
        <p:blipFill rotWithShape="1">
          <a:blip r:embed="rId3">
            <a:alphaModFix/>
          </a:blip>
          <a:srcRect b="10318" l="10734" r="10742" t="1031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72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72"/>
          <p:cNvSpPr/>
          <p:nvPr/>
        </p:nvSpPr>
        <p:spPr>
          <a:xfrm>
            <a:off x="2857500" y="1745125"/>
            <a:ext cx="3439200" cy="1571700"/>
          </a:xfrm>
          <a:prstGeom prst="rect">
            <a:avLst/>
          </a:prstGeom>
          <a:solidFill>
            <a:srgbClr val="1007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72"/>
          <p:cNvSpPr txBox="1"/>
          <p:nvPr/>
        </p:nvSpPr>
        <p:spPr>
          <a:xfrm>
            <a:off x="2540850" y="1428875"/>
            <a:ext cx="4031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accent4"/>
                </a:solidFill>
                <a:latin typeface="Lexend Black"/>
                <a:ea typeface="Lexend Black"/>
                <a:cs typeface="Lexend Black"/>
                <a:sym typeface="Lexend Black"/>
              </a:rPr>
              <a:t>PARENTS EVENING</a:t>
            </a:r>
            <a:endParaRPr sz="3400">
              <a:solidFill>
                <a:schemeClr val="accent4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Secondary Schools</a:t>
            </a:r>
            <a:endParaRPr sz="2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to know Bedrock</a:t>
            </a:r>
            <a:endParaRPr sz="2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707" name="Google Shape;707;p72"/>
          <p:cNvCxnSpPr/>
          <p:nvPr/>
        </p:nvCxnSpPr>
        <p:spPr>
          <a:xfrm>
            <a:off x="3036150" y="3289150"/>
            <a:ext cx="30819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8" name="Google Shape;708;p72"/>
          <p:cNvSpPr txBox="1"/>
          <p:nvPr/>
        </p:nvSpPr>
        <p:spPr>
          <a:xfrm>
            <a:off x="2571750" y="3346000"/>
            <a:ext cx="4000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JOIN US</a:t>
            </a:r>
            <a:endParaRPr b="1"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Tuesday 20 February</a:t>
            </a:r>
            <a:endParaRPr sz="15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7:00pm</a:t>
            </a:r>
            <a:endParaRPr sz="15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09" name="Google Shape;709;p72"/>
          <p:cNvSpPr/>
          <p:nvPr/>
        </p:nvSpPr>
        <p:spPr>
          <a:xfrm>
            <a:off x="6427175" y="408125"/>
            <a:ext cx="1654200" cy="16050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DAC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0" name="Google Shape;71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5861" y="592478"/>
            <a:ext cx="1281648" cy="115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902" y="779449"/>
            <a:ext cx="1654200" cy="69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drock Template">
  <a:themeElements>
    <a:clrScheme name="Bedrock Colour Palette">
      <a:dk1>
        <a:srgbClr val="001645"/>
      </a:dk1>
      <a:lt1>
        <a:srgbClr val="FFFFFF"/>
      </a:lt1>
      <a:dk2>
        <a:srgbClr val="8D66DD"/>
      </a:dk2>
      <a:lt2>
        <a:srgbClr val="EFF1F8"/>
      </a:lt2>
      <a:accent1>
        <a:srgbClr val="1FA3FC"/>
      </a:accent1>
      <a:accent2>
        <a:srgbClr val="00D9C7"/>
      </a:accent2>
      <a:accent3>
        <a:srgbClr val="FFCA1F"/>
      </a:accent3>
      <a:accent4>
        <a:srgbClr val="FF7B57"/>
      </a:accent4>
      <a:accent5>
        <a:srgbClr val="FE7195"/>
      </a:accent5>
      <a:accent6>
        <a:srgbClr val="F0F0FF"/>
      </a:accent6>
      <a:hlink>
        <a:srgbClr val="8D66DD"/>
      </a:hlink>
      <a:folHlink>
        <a:srgbClr val="1FA3F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